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ab2be259b44a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cfc407826e4ec9"/>
  </p:sldMasterIdLst>
  <p:sldIdLst>
    <p:sldId xmlns:r="http://schemas.openxmlformats.org/officeDocument/2006/relationships" id="256" r:id="R66214891f67f4f65"/>
    <p:sldId xmlns:r="http://schemas.openxmlformats.org/officeDocument/2006/relationships" id="257" r:id="Redbd063f065a4ea7"/>
    <p:sldId xmlns:r="http://schemas.openxmlformats.org/officeDocument/2006/relationships" id="258" r:id="Rda0e7bb9ec9941b0"/>
    <p:sldId xmlns:r="http://schemas.openxmlformats.org/officeDocument/2006/relationships" id="259" r:id="R9062df401f424fb6"/>
    <p:sldId xmlns:r="http://schemas.openxmlformats.org/officeDocument/2006/relationships" id="260" r:id="R5c4de305bfce47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cfc407826e4ec9" /><Relationship Type="http://schemas.openxmlformats.org/officeDocument/2006/relationships/slide" Target="/ppt/slides/slide1.xml" Id="R66214891f67f4f65" /><Relationship Type="http://schemas.openxmlformats.org/officeDocument/2006/relationships/slide" Target="/ppt/slides/slide2.xml" Id="Redbd063f065a4ea7" /><Relationship Type="http://schemas.openxmlformats.org/officeDocument/2006/relationships/slide" Target="/ppt/slides/slide3.xml" Id="Rda0e7bb9ec9941b0" /><Relationship Type="http://schemas.openxmlformats.org/officeDocument/2006/relationships/slide" Target="/ppt/slides/slide4.xml" Id="R9062df401f424fb6" /><Relationship Type="http://schemas.openxmlformats.org/officeDocument/2006/relationships/slide" Target="/ppt/slides/slide5.xml" Id="R5c4de305bfce47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6e1c4b2d774f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5ce3323d741db" /><Relationship Type="http://schemas.openxmlformats.org/officeDocument/2006/relationships/theme" Target="/ppt/slideMasters/theme/theme1.xml" Id="R43f42838be1a45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75ce3323d741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186410ce948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2673aeb7c43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ccb55f7b847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1dd7dbac24f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d7a93cdbf49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FIBORGTANGEN BIOKRAFT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FIBORGTANGEN BIOKRAFT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FIBORGTANGEN BIOKRAFT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FIBORGTANGEN BIOKRAFT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FIBORGTANGEN BIOKRAFT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FIBORGTANGEN BIOKRAFT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895 519 332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FIBORGTANGEN BIOKRAFT AS</a:t>
            </a:r>
          </a:p>
        </p:txBody>
      </p:sp>
    </p:spTree>
  </p:cSld>
  <p:clrMapOvr>
    <a:masterClrMapping xmlns:a="http://schemas.openxmlformats.org/drawingml/2006/main"/>
  </p:clrMapOvr>
</p:sld>
</file>