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980419095b4e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67cb62885248a0"/>
  </p:sldMasterIdLst>
  <p:sldIdLst>
    <p:sldId xmlns:r="http://schemas.openxmlformats.org/officeDocument/2006/relationships" id="256" r:id="R8c72071dd896484f"/>
    <p:sldId xmlns:r="http://schemas.openxmlformats.org/officeDocument/2006/relationships" id="257" r:id="R124104ebea66463c"/>
    <p:sldId xmlns:r="http://schemas.openxmlformats.org/officeDocument/2006/relationships" id="258" r:id="R71556d126f554eb5"/>
    <p:sldId xmlns:r="http://schemas.openxmlformats.org/officeDocument/2006/relationships" id="259" r:id="R55b584d01a5f4054"/>
    <p:sldId xmlns:r="http://schemas.openxmlformats.org/officeDocument/2006/relationships" id="260" r:id="Re41f6f9863574cb0"/>
    <p:sldId xmlns:r="http://schemas.openxmlformats.org/officeDocument/2006/relationships" id="261" r:id="R63ad7d61381c4441"/>
    <p:sldId xmlns:r="http://schemas.openxmlformats.org/officeDocument/2006/relationships" id="262" r:id="Ra7f4dc62151f47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67cb62885248a0" /><Relationship Type="http://schemas.openxmlformats.org/officeDocument/2006/relationships/slide" Target="/ppt/slides/slide1.xml" Id="R8c72071dd896484f" /><Relationship Type="http://schemas.openxmlformats.org/officeDocument/2006/relationships/slide" Target="/ppt/slides/slide2.xml" Id="R124104ebea66463c" /><Relationship Type="http://schemas.openxmlformats.org/officeDocument/2006/relationships/slide" Target="/ppt/slides/slide3.xml" Id="R71556d126f554eb5" /><Relationship Type="http://schemas.openxmlformats.org/officeDocument/2006/relationships/slide" Target="/ppt/slides/slide4.xml" Id="R55b584d01a5f4054" /><Relationship Type="http://schemas.openxmlformats.org/officeDocument/2006/relationships/slide" Target="/ppt/slides/slide5.xml" Id="Re41f6f9863574cb0" /><Relationship Type="http://schemas.openxmlformats.org/officeDocument/2006/relationships/slide" Target="/ppt/slides/slide6.xml" Id="R63ad7d61381c4441" /><Relationship Type="http://schemas.openxmlformats.org/officeDocument/2006/relationships/slide" Target="/ppt/slides/slide7.xml" Id="Ra7f4dc62151f47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6c90f8ac94c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692e8d57544fe" /><Relationship Type="http://schemas.openxmlformats.org/officeDocument/2006/relationships/theme" Target="/ppt/slideMasters/theme/theme1.xml" Id="R56887b22ad6545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4692e8d57544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7b4eeee1546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e2624138341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5fa8bb47a42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fc7265e8547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c51fa887d45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79d5bf24e46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e6599ab644b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JAKOBSEN IMPORT OG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IMPORT OG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IMPORT OG SERVICE AS ble etablert [år] og holder til i Frei.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IMPORT OG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IMPORT OG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IMPORT OG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3 814 583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−134 204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−206 571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−157 284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620 887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IMPORT OG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TONNY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IMPORT OG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Kongsveien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6524 Frei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895 515 302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IMPORT OG SERVICE AS</a:t>
            </a:r>
          </a:p>
        </p:txBody>
      </p:sp>
    </p:spTree>
  </p:cSld>
  <p:clrMapOvr>
    <a:masterClrMapping xmlns:a="http://schemas.openxmlformats.org/drawingml/2006/main"/>
  </p:clrMapOvr>
</p:sld>
</file>