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1f7cf32eda46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1e140c09e544c9"/>
  </p:sldMasterIdLst>
  <p:sldIdLst>
    <p:sldId xmlns:r="http://schemas.openxmlformats.org/officeDocument/2006/relationships" id="256" r:id="R76907bcd62554975"/>
    <p:sldId xmlns:r="http://schemas.openxmlformats.org/officeDocument/2006/relationships" id="257" r:id="R98e9ac0d9ecf4c4a"/>
    <p:sldId xmlns:r="http://schemas.openxmlformats.org/officeDocument/2006/relationships" id="258" r:id="R0ece3d7e57f346c3"/>
    <p:sldId xmlns:r="http://schemas.openxmlformats.org/officeDocument/2006/relationships" id="259" r:id="Ra5ee935b9dc043a3"/>
    <p:sldId xmlns:r="http://schemas.openxmlformats.org/officeDocument/2006/relationships" id="260" r:id="Rec115bce581446eb"/>
    <p:sldId xmlns:r="http://schemas.openxmlformats.org/officeDocument/2006/relationships" id="261" r:id="R087c21cfa70d426c"/>
    <p:sldId xmlns:r="http://schemas.openxmlformats.org/officeDocument/2006/relationships" id="262" r:id="Rfbb9bb2d5f574e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1e140c09e544c9" /><Relationship Type="http://schemas.openxmlformats.org/officeDocument/2006/relationships/slide" Target="/ppt/slides/slide1.xml" Id="R76907bcd62554975" /><Relationship Type="http://schemas.openxmlformats.org/officeDocument/2006/relationships/slide" Target="/ppt/slides/slide2.xml" Id="R98e9ac0d9ecf4c4a" /><Relationship Type="http://schemas.openxmlformats.org/officeDocument/2006/relationships/slide" Target="/ppt/slides/slide3.xml" Id="R0ece3d7e57f346c3" /><Relationship Type="http://schemas.openxmlformats.org/officeDocument/2006/relationships/slide" Target="/ppt/slides/slide4.xml" Id="Ra5ee935b9dc043a3" /><Relationship Type="http://schemas.openxmlformats.org/officeDocument/2006/relationships/slide" Target="/ppt/slides/slide5.xml" Id="Rec115bce581446eb" /><Relationship Type="http://schemas.openxmlformats.org/officeDocument/2006/relationships/slide" Target="/ppt/slides/slide6.xml" Id="R087c21cfa70d426c" /><Relationship Type="http://schemas.openxmlformats.org/officeDocument/2006/relationships/slide" Target="/ppt/slides/slide7.xml" Id="Rfbb9bb2d5f574e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4fa7af8eb445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5c2427c06e48d7" /><Relationship Type="http://schemas.openxmlformats.org/officeDocument/2006/relationships/theme" Target="/ppt/slideMasters/theme/theme1.xml" Id="Raddd98d6711948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5c2427c06e48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8574e9331a40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0a2c2b72424c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4d79afdc3d40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c091ae5bff42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04f8b71889492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691aacbb2a45f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8b4912428b43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HELLEBERG SAG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HELLEBERG SAG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HELLEBERG SAG AS ble etablert [år] og holder til i Vestre Gausdal.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HELLEBERG SAG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HELLEBERG SAG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HELLEBERG SAG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1 189 175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474 347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430 206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2 908 682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3 197 155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HELLEBERG SAG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JØRGEN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 OLE MARIUS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SURNFLØDT ERLAND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SURNFLØDT PETTER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HELLEBERG SAG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Vestringsvegen 1888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2653 Vestre Gausdal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895 440 892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HELLEBERG SAG AS</a:t>
            </a:r>
          </a:p>
        </p:txBody>
      </p:sp>
    </p:spTree>
  </p:cSld>
  <p:clrMapOvr>
    <a:masterClrMapping xmlns:a="http://schemas.openxmlformats.org/drawingml/2006/main"/>
  </p:clrMapOvr>
</p:sld>
</file>