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9812d6e71b42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792aabd88e4958"/>
  </p:sldMasterIdLst>
  <p:sldIdLst>
    <p:sldId xmlns:r="http://schemas.openxmlformats.org/officeDocument/2006/relationships" id="256" r:id="Rf79cfa074ce647df"/>
    <p:sldId xmlns:r="http://schemas.openxmlformats.org/officeDocument/2006/relationships" id="257" r:id="R3db55c1bb0e84fe6"/>
    <p:sldId xmlns:r="http://schemas.openxmlformats.org/officeDocument/2006/relationships" id="258" r:id="Rfd7ef7f87ca14272"/>
    <p:sldId xmlns:r="http://schemas.openxmlformats.org/officeDocument/2006/relationships" id="259" r:id="Rad6339c1f0c64506"/>
    <p:sldId xmlns:r="http://schemas.openxmlformats.org/officeDocument/2006/relationships" id="260" r:id="R6ce821c45db84fd3"/>
    <p:sldId xmlns:r="http://schemas.openxmlformats.org/officeDocument/2006/relationships" id="261" r:id="R77bcf469f3b846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792aabd88e4958" /><Relationship Type="http://schemas.openxmlformats.org/officeDocument/2006/relationships/slide" Target="/ppt/slides/slide1.xml" Id="Rf79cfa074ce647df" /><Relationship Type="http://schemas.openxmlformats.org/officeDocument/2006/relationships/slide" Target="/ppt/slides/slide2.xml" Id="R3db55c1bb0e84fe6" /><Relationship Type="http://schemas.openxmlformats.org/officeDocument/2006/relationships/slide" Target="/ppt/slides/slide3.xml" Id="Rfd7ef7f87ca14272" /><Relationship Type="http://schemas.openxmlformats.org/officeDocument/2006/relationships/slide" Target="/ppt/slides/slide4.xml" Id="Rad6339c1f0c64506" /><Relationship Type="http://schemas.openxmlformats.org/officeDocument/2006/relationships/slide" Target="/ppt/slides/slide5.xml" Id="R6ce821c45db84fd3" /><Relationship Type="http://schemas.openxmlformats.org/officeDocument/2006/relationships/slide" Target="/ppt/slides/slide6.xml" Id="R77bcf469f3b846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0cfa0aaefb4c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e4fa561b342dc" /><Relationship Type="http://schemas.openxmlformats.org/officeDocument/2006/relationships/theme" Target="/ppt/slideMasters/theme/theme1.xml" Id="R4a07a6cbe20044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be4fa561b342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fdf9126bb45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5e9a70c9945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8b120700440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2ef4f9a3740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694837ffa4a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e1d8639a142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KÅL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KÅL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ØVERBY KÅLHUS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Skogmorabben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2053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895 430 102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KÅL AS</a:t>
            </a:r>
          </a:p>
        </p:txBody>
      </p:sp>
    </p:spTree>
  </p:cSld>
  <p:clrMapOvr>
    <a:masterClrMapping xmlns:a="http://schemas.openxmlformats.org/drawingml/2006/main"/>
  </p:clrMapOvr>
</p:sld>
</file>