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bfe80feb8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3709f56284812"/>
  </p:sldMasterIdLst>
  <p:sldIdLst>
    <p:sldId xmlns:r="http://schemas.openxmlformats.org/officeDocument/2006/relationships" id="256" r:id="Rc4dfeb6b20ee4389"/>
    <p:sldId xmlns:r="http://schemas.openxmlformats.org/officeDocument/2006/relationships" id="257" r:id="R4fc3ac995053484b"/>
    <p:sldId xmlns:r="http://schemas.openxmlformats.org/officeDocument/2006/relationships" id="258" r:id="R450af5412a594154"/>
    <p:sldId xmlns:r="http://schemas.openxmlformats.org/officeDocument/2006/relationships" id="259" r:id="R5e62bce17efa4ee9"/>
    <p:sldId xmlns:r="http://schemas.openxmlformats.org/officeDocument/2006/relationships" id="260" r:id="R13ba39a9951e4279"/>
    <p:sldId xmlns:r="http://schemas.openxmlformats.org/officeDocument/2006/relationships" id="261" r:id="R608ef36760e4466e"/>
    <p:sldId xmlns:r="http://schemas.openxmlformats.org/officeDocument/2006/relationships" id="262" r:id="R5dba431353cf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3709f56284812" /><Relationship Type="http://schemas.openxmlformats.org/officeDocument/2006/relationships/slide" Target="/ppt/slides/slide1.xml" Id="Rc4dfeb6b20ee4389" /><Relationship Type="http://schemas.openxmlformats.org/officeDocument/2006/relationships/slide" Target="/ppt/slides/slide2.xml" Id="R4fc3ac995053484b" /><Relationship Type="http://schemas.openxmlformats.org/officeDocument/2006/relationships/slide" Target="/ppt/slides/slide3.xml" Id="R450af5412a594154" /><Relationship Type="http://schemas.openxmlformats.org/officeDocument/2006/relationships/slide" Target="/ppt/slides/slide4.xml" Id="R5e62bce17efa4ee9" /><Relationship Type="http://schemas.openxmlformats.org/officeDocument/2006/relationships/slide" Target="/ppt/slides/slide5.xml" Id="R13ba39a9951e4279" /><Relationship Type="http://schemas.openxmlformats.org/officeDocument/2006/relationships/slide" Target="/ppt/slides/slide6.xml" Id="R608ef36760e4466e" /><Relationship Type="http://schemas.openxmlformats.org/officeDocument/2006/relationships/slide" Target="/ppt/slides/slide7.xml" Id="R5dba431353cf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01699bf94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14b00cb45488c" /><Relationship Type="http://schemas.openxmlformats.org/officeDocument/2006/relationships/theme" Target="/ppt/slideMasters/theme/theme1.xml" Id="Rfdec9be76742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14b00cb45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8286748d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f1229a4c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72d65194e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b44d46d54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a99a4994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d39d7365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2a31e0c1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BRANNSTORPH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BRANNSTORPH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BRANNSTORPH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post@brannstorph.no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www.brannstorph.no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895 366 552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BRANNSTORPH AS</a:t>
            </a:r>
          </a:p>
        </p:txBody>
      </p:sp>
    </p:spTree>
  </p:cSld>
  <p:clrMapOvr>
    <a:masterClrMapping xmlns:a="http://schemas.openxmlformats.org/drawingml/2006/main"/>
  </p:clrMapOvr>
</p:sld>
</file>