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f06ae5504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9f88d624764ffc"/>
  </p:sldMasterIdLst>
  <p:sldIdLst>
    <p:sldId xmlns:r="http://schemas.openxmlformats.org/officeDocument/2006/relationships" id="256" r:id="R7f58cc1791724890"/>
    <p:sldId xmlns:r="http://schemas.openxmlformats.org/officeDocument/2006/relationships" id="257" r:id="R0ab56b2b3a3e47c3"/>
    <p:sldId xmlns:r="http://schemas.openxmlformats.org/officeDocument/2006/relationships" id="258" r:id="Rdf5076ddb2fd47b2"/>
    <p:sldId xmlns:r="http://schemas.openxmlformats.org/officeDocument/2006/relationships" id="259" r:id="R4917468df4254830"/>
    <p:sldId xmlns:r="http://schemas.openxmlformats.org/officeDocument/2006/relationships" id="260" r:id="R124861bd05b7411c"/>
    <p:sldId xmlns:r="http://schemas.openxmlformats.org/officeDocument/2006/relationships" id="261" r:id="R94cde7dc7c82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f88d624764ffc" /><Relationship Type="http://schemas.openxmlformats.org/officeDocument/2006/relationships/slide" Target="/ppt/slides/slide1.xml" Id="R7f58cc1791724890" /><Relationship Type="http://schemas.openxmlformats.org/officeDocument/2006/relationships/slide" Target="/ppt/slides/slide2.xml" Id="R0ab56b2b3a3e47c3" /><Relationship Type="http://schemas.openxmlformats.org/officeDocument/2006/relationships/slide" Target="/ppt/slides/slide3.xml" Id="Rdf5076ddb2fd47b2" /><Relationship Type="http://schemas.openxmlformats.org/officeDocument/2006/relationships/slide" Target="/ppt/slides/slide4.xml" Id="R4917468df4254830" /><Relationship Type="http://schemas.openxmlformats.org/officeDocument/2006/relationships/slide" Target="/ppt/slides/slide5.xml" Id="R124861bd05b7411c" /><Relationship Type="http://schemas.openxmlformats.org/officeDocument/2006/relationships/slide" Target="/ppt/slides/slide6.xml" Id="R94cde7dc7c82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a8ce8afa8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8197d21374523" /><Relationship Type="http://schemas.openxmlformats.org/officeDocument/2006/relationships/theme" Target="/ppt/slideMasters/theme/theme1.xml" Id="R327f0353bb4d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8197d213745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6e9eb8bb40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5b2113b6a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67211bcf1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d704a2317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8e84a20e7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960b19c9c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BARCODE HJEMMEL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BARCODE HJEMMEL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630 315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895 294 462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BARCODE HJEMMEL 2 AS</a:t>
            </a:r>
          </a:p>
        </p:txBody>
      </p:sp>
    </p:spTree>
  </p:cSld>
  <p:clrMapOvr>
    <a:masterClrMapping xmlns:a="http://schemas.openxmlformats.org/drawingml/2006/main"/>
  </p:clrMapOvr>
</p:sld>
</file>