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03b3818cf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8cd1c18eb4af4"/>
  </p:sldMasterIdLst>
  <p:sldIdLst>
    <p:sldId xmlns:r="http://schemas.openxmlformats.org/officeDocument/2006/relationships" id="256" r:id="R65c4150a63fe4643"/>
    <p:sldId xmlns:r="http://schemas.openxmlformats.org/officeDocument/2006/relationships" id="257" r:id="R23bb1deaa2fb4441"/>
    <p:sldId xmlns:r="http://schemas.openxmlformats.org/officeDocument/2006/relationships" id="258" r:id="R4254e724794f4821"/>
    <p:sldId xmlns:r="http://schemas.openxmlformats.org/officeDocument/2006/relationships" id="259" r:id="R535e8c6c320746a3"/>
    <p:sldId xmlns:r="http://schemas.openxmlformats.org/officeDocument/2006/relationships" id="260" r:id="R9385b65e96e0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8cd1c18eb4af4" /><Relationship Type="http://schemas.openxmlformats.org/officeDocument/2006/relationships/slide" Target="/ppt/slides/slide1.xml" Id="R65c4150a63fe4643" /><Relationship Type="http://schemas.openxmlformats.org/officeDocument/2006/relationships/slide" Target="/ppt/slides/slide2.xml" Id="R23bb1deaa2fb4441" /><Relationship Type="http://schemas.openxmlformats.org/officeDocument/2006/relationships/slide" Target="/ppt/slides/slide3.xml" Id="R4254e724794f4821" /><Relationship Type="http://schemas.openxmlformats.org/officeDocument/2006/relationships/slide" Target="/ppt/slides/slide4.xml" Id="R535e8c6c320746a3" /><Relationship Type="http://schemas.openxmlformats.org/officeDocument/2006/relationships/slide" Target="/ppt/slides/slide5.xml" Id="R9385b65e96e0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040d76771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69dda52a24a5b" /><Relationship Type="http://schemas.openxmlformats.org/officeDocument/2006/relationships/theme" Target="/ppt/slideMasters/theme/theme1.xml" Id="R92b0b03c333c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69dda52a2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f4c84f07e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c19ba9240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e3e8efad8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e58a7759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1d8a086d3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TAKSTFORRETNING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TAKSTFORRETNING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TAKSTFORRETNING NUF ble etablert [år] og holder til i Bogen I 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TAKSTFORRETNING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TAKSTFORRETNING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TAKSTFORRETNING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Anderssens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8533 Bogen I 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895 234 222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TAKSTFORRETNING NUF</a:t>
            </a:r>
          </a:p>
        </p:txBody>
      </p:sp>
    </p:spTree>
  </p:cSld>
  <p:clrMapOvr>
    <a:masterClrMapping xmlns:a="http://schemas.openxmlformats.org/drawingml/2006/main"/>
  </p:clrMapOvr>
</p:sld>
</file>