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fc3a277a3c4a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b71178e6e64953"/>
  </p:sldMasterIdLst>
  <p:sldIdLst>
    <p:sldId xmlns:r="http://schemas.openxmlformats.org/officeDocument/2006/relationships" id="256" r:id="R1fcf25de40704b97"/>
    <p:sldId xmlns:r="http://schemas.openxmlformats.org/officeDocument/2006/relationships" id="257" r:id="Rdf8d01febcf94188"/>
    <p:sldId xmlns:r="http://schemas.openxmlformats.org/officeDocument/2006/relationships" id="258" r:id="R5418f5cc567a44cf"/>
    <p:sldId xmlns:r="http://schemas.openxmlformats.org/officeDocument/2006/relationships" id="259" r:id="R8d9361cb0d8f4a1d"/>
    <p:sldId xmlns:r="http://schemas.openxmlformats.org/officeDocument/2006/relationships" id="260" r:id="R63c9f7836bc149cd"/>
    <p:sldId xmlns:r="http://schemas.openxmlformats.org/officeDocument/2006/relationships" id="261" r:id="R3489bec34d1341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b71178e6e64953" /><Relationship Type="http://schemas.openxmlformats.org/officeDocument/2006/relationships/slide" Target="/ppt/slides/slide1.xml" Id="R1fcf25de40704b97" /><Relationship Type="http://schemas.openxmlformats.org/officeDocument/2006/relationships/slide" Target="/ppt/slides/slide2.xml" Id="Rdf8d01febcf94188" /><Relationship Type="http://schemas.openxmlformats.org/officeDocument/2006/relationships/slide" Target="/ppt/slides/slide3.xml" Id="R5418f5cc567a44cf" /><Relationship Type="http://schemas.openxmlformats.org/officeDocument/2006/relationships/slide" Target="/ppt/slides/slide4.xml" Id="R8d9361cb0d8f4a1d" /><Relationship Type="http://schemas.openxmlformats.org/officeDocument/2006/relationships/slide" Target="/ppt/slides/slide5.xml" Id="R63c9f7836bc149cd" /><Relationship Type="http://schemas.openxmlformats.org/officeDocument/2006/relationships/slide" Target="/ppt/slides/slide6.xml" Id="R3489bec34d1341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cd371318d840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c03fb89b44598" /><Relationship Type="http://schemas.openxmlformats.org/officeDocument/2006/relationships/theme" Target="/ppt/slideMasters/theme/theme1.xml" Id="Rcdf30ba8a88249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cc03fb89b445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c5636c2664f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748e615f147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463d8f1b34d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5eaabe6f04d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219277bbd41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d8a5b055b42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ØSTLANDSKE ENTREPRENØR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ØSTLANDSKE ENTREPRENØR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ØSTLANDSKE ENTREPRENØR SERVICE AS ble etablert [år] og holder til i Skiptvet.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ØSTLANDSKE ENTREPRENØR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ØSTLANDSKE ENTREPRENØR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ØSTLANDSKE ENTREPRENØR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CHRISTIAN BJERKNES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SONE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ØSTLANDSKE ENTREPRENØR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Jyllandveien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1816 Skiptvet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acbtran@hotmail.com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895 178 152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ØSTLANDSKE ENTREPRENØR SERVICE AS</a:t>
            </a:r>
          </a:p>
        </p:txBody>
      </p:sp>
    </p:spTree>
  </p:cSld>
  <p:clrMapOvr>
    <a:masterClrMapping xmlns:a="http://schemas.openxmlformats.org/drawingml/2006/main"/>
  </p:clrMapOvr>
</p:sld>
</file>