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4e4850282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1ea6389504a9d"/>
  </p:sldMasterIdLst>
  <p:sldIdLst>
    <p:sldId xmlns:r="http://schemas.openxmlformats.org/officeDocument/2006/relationships" id="256" r:id="R720f4f73629047d4"/>
    <p:sldId xmlns:r="http://schemas.openxmlformats.org/officeDocument/2006/relationships" id="257" r:id="Rd22b59d0676a4fc0"/>
    <p:sldId xmlns:r="http://schemas.openxmlformats.org/officeDocument/2006/relationships" id="258" r:id="Rb93e22fec76a4b5d"/>
    <p:sldId xmlns:r="http://schemas.openxmlformats.org/officeDocument/2006/relationships" id="259" r:id="R2c362d549f7549c2"/>
    <p:sldId xmlns:r="http://schemas.openxmlformats.org/officeDocument/2006/relationships" id="260" r:id="R8d7337eed54444f4"/>
    <p:sldId xmlns:r="http://schemas.openxmlformats.org/officeDocument/2006/relationships" id="261" r:id="Rf9f66f0ee83c45ef"/>
    <p:sldId xmlns:r="http://schemas.openxmlformats.org/officeDocument/2006/relationships" id="262" r:id="Re36168b96fbc47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1ea6389504a9d" /><Relationship Type="http://schemas.openxmlformats.org/officeDocument/2006/relationships/slide" Target="/ppt/slides/slide1.xml" Id="R720f4f73629047d4" /><Relationship Type="http://schemas.openxmlformats.org/officeDocument/2006/relationships/slide" Target="/ppt/slides/slide2.xml" Id="Rd22b59d0676a4fc0" /><Relationship Type="http://schemas.openxmlformats.org/officeDocument/2006/relationships/slide" Target="/ppt/slides/slide3.xml" Id="Rb93e22fec76a4b5d" /><Relationship Type="http://schemas.openxmlformats.org/officeDocument/2006/relationships/slide" Target="/ppt/slides/slide4.xml" Id="R2c362d549f7549c2" /><Relationship Type="http://schemas.openxmlformats.org/officeDocument/2006/relationships/slide" Target="/ppt/slides/slide5.xml" Id="R8d7337eed54444f4" /><Relationship Type="http://schemas.openxmlformats.org/officeDocument/2006/relationships/slide" Target="/ppt/slides/slide6.xml" Id="Rf9f66f0ee83c45ef" /><Relationship Type="http://schemas.openxmlformats.org/officeDocument/2006/relationships/slide" Target="/ppt/slides/slide7.xml" Id="Re36168b96fbc47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2a9e631b5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7e5e70f294589" /><Relationship Type="http://schemas.openxmlformats.org/officeDocument/2006/relationships/theme" Target="/ppt/slideMasters/theme/theme1.xml" Id="R5f3c45b2b46d42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7e5e70f29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00f7b94b9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9679af510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e7e0d64bd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6df2cee1f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63238c8c6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7d59fec4f42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7278696b941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DIRTY OLD TOWN AKTIESÆLSKAB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DIRTY OLD TOWN AKTIESÆLSKAB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17 925 051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1 279 496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1 209 912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−1 073 603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2 333 325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MIRA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TRANSETH JAN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Tordenskjolds gate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jan@dirtyoldtown.no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www.ravnedalenlive.no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895 081 612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DIRTY OLD TOWN AKTIESÆLSKAB AS</a:t>
            </a:r>
          </a:p>
        </p:txBody>
      </p:sp>
    </p:spTree>
  </p:cSld>
  <p:clrMapOvr>
    <a:masterClrMapping xmlns:a="http://schemas.openxmlformats.org/drawingml/2006/main"/>
  </p:clrMapOvr>
</p:sld>
</file>