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076c70f7e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fd79e1ea429d"/>
  </p:sldMasterIdLst>
  <p:sldIdLst>
    <p:sldId xmlns:r="http://schemas.openxmlformats.org/officeDocument/2006/relationships" id="256" r:id="Rfc0fa77e7e114deb"/>
    <p:sldId xmlns:r="http://schemas.openxmlformats.org/officeDocument/2006/relationships" id="257" r:id="R553ecc1cb09b4441"/>
    <p:sldId xmlns:r="http://schemas.openxmlformats.org/officeDocument/2006/relationships" id="258" r:id="Rc317d9f80dae4295"/>
    <p:sldId xmlns:r="http://schemas.openxmlformats.org/officeDocument/2006/relationships" id="259" r:id="Raf19080acb3340eb"/>
    <p:sldId xmlns:r="http://schemas.openxmlformats.org/officeDocument/2006/relationships" id="260" r:id="R1127e5e7433042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fd79e1ea429d" /><Relationship Type="http://schemas.openxmlformats.org/officeDocument/2006/relationships/slide" Target="/ppt/slides/slide1.xml" Id="Rfc0fa77e7e114deb" /><Relationship Type="http://schemas.openxmlformats.org/officeDocument/2006/relationships/slide" Target="/ppt/slides/slide2.xml" Id="R553ecc1cb09b4441" /><Relationship Type="http://schemas.openxmlformats.org/officeDocument/2006/relationships/slide" Target="/ppt/slides/slide3.xml" Id="Rc317d9f80dae4295" /><Relationship Type="http://schemas.openxmlformats.org/officeDocument/2006/relationships/slide" Target="/ppt/slides/slide4.xml" Id="Raf19080acb3340eb" /><Relationship Type="http://schemas.openxmlformats.org/officeDocument/2006/relationships/slide" Target="/ppt/slides/slide5.xml" Id="R1127e5e7433042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f989726be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affadc1e14fd7" /><Relationship Type="http://schemas.openxmlformats.org/officeDocument/2006/relationships/theme" Target="/ppt/slideMasters/theme/theme1.xml" Id="R813bc0d32ae543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caffadc1e1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eda371c8f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d794a863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d63edb0d0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78993d4fa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ef821ff1e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CAFE &amp; BAR NICOLINA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&amp; BAR NICOLINA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&amp; BAR NICOLINA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&amp; BAR NICOLINA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&amp; BAR NICOLINA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&amp; BAR NICOLINA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895 042 072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&amp; BAR NICOLINA AS</a:t>
            </a:r>
          </a:p>
        </p:txBody>
      </p:sp>
    </p:spTree>
  </p:cSld>
  <p:clrMapOvr>
    <a:masterClrMapping xmlns:a="http://schemas.openxmlformats.org/drawingml/2006/main"/>
  </p:clrMapOvr>
</p:sld>
</file>