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122ca2e15f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d4c3006364146"/>
  </p:sldMasterIdLst>
  <p:sldIdLst>
    <p:sldId xmlns:r="http://schemas.openxmlformats.org/officeDocument/2006/relationships" id="256" r:id="Rf3fbc5e4ab974a63"/>
    <p:sldId xmlns:r="http://schemas.openxmlformats.org/officeDocument/2006/relationships" id="257" r:id="R181378ab7c4f4ef5"/>
    <p:sldId xmlns:r="http://schemas.openxmlformats.org/officeDocument/2006/relationships" id="258" r:id="Rc1660e12d3c44de1"/>
    <p:sldId xmlns:r="http://schemas.openxmlformats.org/officeDocument/2006/relationships" id="259" r:id="R1041819669e349a3"/>
    <p:sldId xmlns:r="http://schemas.openxmlformats.org/officeDocument/2006/relationships" id="260" r:id="Rfdefb44bc4234d00"/>
    <p:sldId xmlns:r="http://schemas.openxmlformats.org/officeDocument/2006/relationships" id="261" r:id="R7aba3287c9844e72"/>
    <p:sldId xmlns:r="http://schemas.openxmlformats.org/officeDocument/2006/relationships" id="262" r:id="R98db36419a35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d4c3006364146" /><Relationship Type="http://schemas.openxmlformats.org/officeDocument/2006/relationships/slide" Target="/ppt/slides/slide1.xml" Id="Rf3fbc5e4ab974a63" /><Relationship Type="http://schemas.openxmlformats.org/officeDocument/2006/relationships/slide" Target="/ppt/slides/slide2.xml" Id="R181378ab7c4f4ef5" /><Relationship Type="http://schemas.openxmlformats.org/officeDocument/2006/relationships/slide" Target="/ppt/slides/slide3.xml" Id="Rc1660e12d3c44de1" /><Relationship Type="http://schemas.openxmlformats.org/officeDocument/2006/relationships/slide" Target="/ppt/slides/slide4.xml" Id="R1041819669e349a3" /><Relationship Type="http://schemas.openxmlformats.org/officeDocument/2006/relationships/slide" Target="/ppt/slides/slide5.xml" Id="Rfdefb44bc4234d00" /><Relationship Type="http://schemas.openxmlformats.org/officeDocument/2006/relationships/slide" Target="/ppt/slides/slide6.xml" Id="R7aba3287c9844e72" /><Relationship Type="http://schemas.openxmlformats.org/officeDocument/2006/relationships/slide" Target="/ppt/slides/slide7.xml" Id="R98db36419a35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48f4d324a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ce7ef8cf4aba" /><Relationship Type="http://schemas.openxmlformats.org/officeDocument/2006/relationships/theme" Target="/ppt/slideMasters/theme/theme1.xml" Id="Rb73c08e7c52e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5ce7ef8cf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43ba8490648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f99b4667a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230e7b0bd48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e772c9714d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7adcc6c7543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c248044d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fc70daf5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REIKVAM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REIKVAM RÅDGIVNING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282 924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REIKVAM ROLF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895 022 772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REIKVAM RÅDGIVNING AS</a:t>
            </a:r>
          </a:p>
        </p:txBody>
      </p:sp>
    </p:spTree>
  </p:cSld>
  <p:clrMapOvr>
    <a:masterClrMapping xmlns:a="http://schemas.openxmlformats.org/drawingml/2006/main"/>
  </p:clrMapOvr>
</p:sld>
</file>