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ce8d6264274c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3f41c9a07b4fa9"/>
  </p:sldMasterIdLst>
  <p:sldIdLst>
    <p:sldId xmlns:r="http://schemas.openxmlformats.org/officeDocument/2006/relationships" id="256" r:id="Rf41c16a97ee14503"/>
    <p:sldId xmlns:r="http://schemas.openxmlformats.org/officeDocument/2006/relationships" id="257" r:id="R0344103f7e444863"/>
    <p:sldId xmlns:r="http://schemas.openxmlformats.org/officeDocument/2006/relationships" id="258" r:id="R32aa1be008a140f7"/>
    <p:sldId xmlns:r="http://schemas.openxmlformats.org/officeDocument/2006/relationships" id="259" r:id="Rc6b09fe2b5674ecd"/>
    <p:sldId xmlns:r="http://schemas.openxmlformats.org/officeDocument/2006/relationships" id="260" r:id="Rf1a91e44835543c0"/>
    <p:sldId xmlns:r="http://schemas.openxmlformats.org/officeDocument/2006/relationships" id="261" r:id="Rb7e841c4562745d9"/>
    <p:sldId xmlns:r="http://schemas.openxmlformats.org/officeDocument/2006/relationships" id="262" r:id="R4bc710e9d6a948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3f41c9a07b4fa9" /><Relationship Type="http://schemas.openxmlformats.org/officeDocument/2006/relationships/slide" Target="/ppt/slides/slide1.xml" Id="Rf41c16a97ee14503" /><Relationship Type="http://schemas.openxmlformats.org/officeDocument/2006/relationships/slide" Target="/ppt/slides/slide2.xml" Id="R0344103f7e444863" /><Relationship Type="http://schemas.openxmlformats.org/officeDocument/2006/relationships/slide" Target="/ppt/slides/slide3.xml" Id="R32aa1be008a140f7" /><Relationship Type="http://schemas.openxmlformats.org/officeDocument/2006/relationships/slide" Target="/ppt/slides/slide4.xml" Id="Rc6b09fe2b5674ecd" /><Relationship Type="http://schemas.openxmlformats.org/officeDocument/2006/relationships/slide" Target="/ppt/slides/slide5.xml" Id="Rf1a91e44835543c0" /><Relationship Type="http://schemas.openxmlformats.org/officeDocument/2006/relationships/slide" Target="/ppt/slides/slide6.xml" Id="Rb7e841c4562745d9" /><Relationship Type="http://schemas.openxmlformats.org/officeDocument/2006/relationships/slide" Target="/ppt/slides/slide7.xml" Id="R4bc710e9d6a948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39cbf7484c47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384344cdb40e7" /><Relationship Type="http://schemas.openxmlformats.org/officeDocument/2006/relationships/theme" Target="/ppt/slideMasters/theme/theme1.xml" Id="R62d0be45911b4c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b384344cdb40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b0166afbf47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3fe42cfa945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c869d2ef74b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34b442e3943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59dcd4f3541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1298291b245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972a081e14f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ME-TO REGNSKAPSKONTOR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ME-TO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ME-TO REGNSKAPSKONTOR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ME-TO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ME-TO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ME-TO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4 046 392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413 661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362 139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3 088 405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4 302 288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ME-TO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VOLD ELIN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 ANNA KRISTINE H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HOVLAND MARGIT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ME-TO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Hovlandsvegen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42 42 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elin@me-to.no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895 021 032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ME-TO REGNSKAPSKONTOR AS</a:t>
            </a:r>
          </a:p>
        </p:txBody>
      </p:sp>
    </p:spTree>
  </p:cSld>
  <p:clrMapOvr>
    <a:masterClrMapping xmlns:a="http://schemas.openxmlformats.org/drawingml/2006/main"/>
  </p:clrMapOvr>
</p:sld>
</file>