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c476c792b45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a9b7200b2c44fc"/>
  </p:sldMasterIdLst>
  <p:sldIdLst>
    <p:sldId xmlns:r="http://schemas.openxmlformats.org/officeDocument/2006/relationships" id="256" r:id="Ra2868e921f404bcd"/>
    <p:sldId xmlns:r="http://schemas.openxmlformats.org/officeDocument/2006/relationships" id="257" r:id="R98a8b34e96bc4d90"/>
    <p:sldId xmlns:r="http://schemas.openxmlformats.org/officeDocument/2006/relationships" id="258" r:id="R339eb72ca6de401b"/>
    <p:sldId xmlns:r="http://schemas.openxmlformats.org/officeDocument/2006/relationships" id="259" r:id="Ra9df1d80d9d24961"/>
    <p:sldId xmlns:r="http://schemas.openxmlformats.org/officeDocument/2006/relationships" id="260" r:id="R5d79a74cded547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9b7200b2c44fc" /><Relationship Type="http://schemas.openxmlformats.org/officeDocument/2006/relationships/slide" Target="/ppt/slides/slide1.xml" Id="Ra2868e921f404bcd" /><Relationship Type="http://schemas.openxmlformats.org/officeDocument/2006/relationships/slide" Target="/ppt/slides/slide2.xml" Id="R98a8b34e96bc4d90" /><Relationship Type="http://schemas.openxmlformats.org/officeDocument/2006/relationships/slide" Target="/ppt/slides/slide3.xml" Id="R339eb72ca6de401b" /><Relationship Type="http://schemas.openxmlformats.org/officeDocument/2006/relationships/slide" Target="/ppt/slides/slide4.xml" Id="Ra9df1d80d9d24961" /><Relationship Type="http://schemas.openxmlformats.org/officeDocument/2006/relationships/slide" Target="/ppt/slides/slide5.xml" Id="R5d79a74cded547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546310df9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923a56d2646ac" /><Relationship Type="http://schemas.openxmlformats.org/officeDocument/2006/relationships/theme" Target="/ppt/slideMasters/theme/theme1.xml" Id="R85b754ef0a6847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923a56d26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7ee28e1d046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1d616a7e6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a3cfe3e7d41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23e6e37bf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d24ed911a43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FOSNAVAAG SEAFOOD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FOSNAVAAG SEAFOOD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FOSNAVAAG SEAFOOD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FOSNAVAAG SEAFOOD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FOSNAVAAG SEAFOOD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FOSNAVAAG SEAFOOD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894 942 592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FOSNAVAAG SEAFOOD HOLDING AS</a:t>
            </a:r>
          </a:p>
        </p:txBody>
      </p:sp>
    </p:spTree>
  </p:cSld>
  <p:clrMapOvr>
    <a:masterClrMapping xmlns:a="http://schemas.openxmlformats.org/drawingml/2006/main"/>
  </p:clrMapOvr>
</p:sld>
</file>