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91924608fd47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8a5b1d816949c7"/>
  </p:sldMasterIdLst>
  <p:sldIdLst>
    <p:sldId xmlns:r="http://schemas.openxmlformats.org/officeDocument/2006/relationships" id="256" r:id="R6760b984eb5c42b5"/>
    <p:sldId xmlns:r="http://schemas.openxmlformats.org/officeDocument/2006/relationships" id="257" r:id="R01a0fdcbad834db1"/>
    <p:sldId xmlns:r="http://schemas.openxmlformats.org/officeDocument/2006/relationships" id="258" r:id="Rf770ceb18d844103"/>
    <p:sldId xmlns:r="http://schemas.openxmlformats.org/officeDocument/2006/relationships" id="259" r:id="R9aa499ebbe204a1e"/>
    <p:sldId xmlns:r="http://schemas.openxmlformats.org/officeDocument/2006/relationships" id="260" r:id="Rf21eb63aa6744f58"/>
    <p:sldId xmlns:r="http://schemas.openxmlformats.org/officeDocument/2006/relationships" id="261" r:id="R41909f96b74049ff"/>
    <p:sldId xmlns:r="http://schemas.openxmlformats.org/officeDocument/2006/relationships" id="262" r:id="R3b599d8cce6f4b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a5b1d816949c7" /><Relationship Type="http://schemas.openxmlformats.org/officeDocument/2006/relationships/slide" Target="/ppt/slides/slide1.xml" Id="R6760b984eb5c42b5" /><Relationship Type="http://schemas.openxmlformats.org/officeDocument/2006/relationships/slide" Target="/ppt/slides/slide2.xml" Id="R01a0fdcbad834db1" /><Relationship Type="http://schemas.openxmlformats.org/officeDocument/2006/relationships/slide" Target="/ppt/slides/slide3.xml" Id="Rf770ceb18d844103" /><Relationship Type="http://schemas.openxmlformats.org/officeDocument/2006/relationships/slide" Target="/ppt/slides/slide4.xml" Id="R9aa499ebbe204a1e" /><Relationship Type="http://schemas.openxmlformats.org/officeDocument/2006/relationships/slide" Target="/ppt/slides/slide5.xml" Id="Rf21eb63aa6744f58" /><Relationship Type="http://schemas.openxmlformats.org/officeDocument/2006/relationships/slide" Target="/ppt/slides/slide6.xml" Id="R41909f96b74049ff" /><Relationship Type="http://schemas.openxmlformats.org/officeDocument/2006/relationships/slide" Target="/ppt/slides/slide7.xml" Id="R3b599d8cce6f4b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51df6254545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5e743e5b94195" /><Relationship Type="http://schemas.openxmlformats.org/officeDocument/2006/relationships/theme" Target="/ppt/slideMasters/theme/theme1.xml" Id="R1a93e70aa124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95e743e5b9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e8308feed4e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50fe39c0e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ec6b66b7646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a34901d9448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de9bf6e0b42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e39f8839c4d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9d294fe314f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AARAM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AARAM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962 288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23 439 260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26 655 565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AARAM KURT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Sollivegen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6414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894 938 412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AARAM AS</a:t>
            </a:r>
          </a:p>
        </p:txBody>
      </p:sp>
    </p:spTree>
  </p:cSld>
  <p:clrMapOvr>
    <a:masterClrMapping xmlns:a="http://schemas.openxmlformats.org/drawingml/2006/main"/>
  </p:clrMapOvr>
</p:sld>
</file>