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ac3cedf0743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2345c1ad2c4783"/>
  </p:sldMasterIdLst>
  <p:sldIdLst>
    <p:sldId xmlns:r="http://schemas.openxmlformats.org/officeDocument/2006/relationships" id="256" r:id="Rb20b0295c77f46f4"/>
    <p:sldId xmlns:r="http://schemas.openxmlformats.org/officeDocument/2006/relationships" id="257" r:id="R446a8870027e480e"/>
    <p:sldId xmlns:r="http://schemas.openxmlformats.org/officeDocument/2006/relationships" id="258" r:id="R4ce54e71fa854b3d"/>
    <p:sldId xmlns:r="http://schemas.openxmlformats.org/officeDocument/2006/relationships" id="259" r:id="R98df66cc4cb54edd"/>
    <p:sldId xmlns:r="http://schemas.openxmlformats.org/officeDocument/2006/relationships" id="260" r:id="R5e83741ac9054cd2"/>
    <p:sldId xmlns:r="http://schemas.openxmlformats.org/officeDocument/2006/relationships" id="261" r:id="R7e29f02a6a2f4e93"/>
    <p:sldId xmlns:r="http://schemas.openxmlformats.org/officeDocument/2006/relationships" id="262" r:id="R9af1d9effa11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345c1ad2c4783" /><Relationship Type="http://schemas.openxmlformats.org/officeDocument/2006/relationships/slide" Target="/ppt/slides/slide1.xml" Id="Rb20b0295c77f46f4" /><Relationship Type="http://schemas.openxmlformats.org/officeDocument/2006/relationships/slide" Target="/ppt/slides/slide2.xml" Id="R446a8870027e480e" /><Relationship Type="http://schemas.openxmlformats.org/officeDocument/2006/relationships/slide" Target="/ppt/slides/slide3.xml" Id="R4ce54e71fa854b3d" /><Relationship Type="http://schemas.openxmlformats.org/officeDocument/2006/relationships/slide" Target="/ppt/slides/slide4.xml" Id="R98df66cc4cb54edd" /><Relationship Type="http://schemas.openxmlformats.org/officeDocument/2006/relationships/slide" Target="/ppt/slides/slide5.xml" Id="R5e83741ac9054cd2" /><Relationship Type="http://schemas.openxmlformats.org/officeDocument/2006/relationships/slide" Target="/ppt/slides/slide6.xml" Id="R7e29f02a6a2f4e93" /><Relationship Type="http://schemas.openxmlformats.org/officeDocument/2006/relationships/slide" Target="/ppt/slides/slide7.xml" Id="R9af1d9effa11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9c29224104e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e8eb288b441fb" /><Relationship Type="http://schemas.openxmlformats.org/officeDocument/2006/relationships/theme" Target="/ppt/slideMasters/theme/theme1.xml" Id="R5f0bf778b4f24b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e8eb288b441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90f989d804c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e179823dd49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caece1cc4444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8cd25b5f046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38066711a4c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1e7598f59d4e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921e86c3c45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REVISJONSFIRMAET FLATTUM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FLATTUM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REVISJONSFIRMAET FLATTUM &amp; CO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FLATTUM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FLATTUM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FLATTUM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35 559 519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10 142 152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10 254 506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18 660 086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27 724 849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FLATTUM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REVISJONSFIRMAET FLATTUM &amp; CO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BALTZERSEN ØYVIND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FLATTUM SVEN DIDRIK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GRINDHAUG THORBJØRN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RISHOVD KNUT EINAR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SUNDBY HÅKON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FLATTUM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98 21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post@flattum.no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894 934 352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REVISJONSFIRMAET FLATTUM &amp; CO AS</a:t>
            </a:r>
          </a:p>
        </p:txBody>
      </p:sp>
    </p:spTree>
  </p:cSld>
  <p:clrMapOvr>
    <a:masterClrMapping xmlns:a="http://schemas.openxmlformats.org/drawingml/2006/main"/>
  </p:clrMapOvr>
</p:sld>
</file>