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7b1d1bf8ae42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44a8a8456548ca"/>
  </p:sldMasterIdLst>
  <p:sldIdLst>
    <p:sldId xmlns:r="http://schemas.openxmlformats.org/officeDocument/2006/relationships" id="256" r:id="R1bc73ea81b1e4328"/>
    <p:sldId xmlns:r="http://schemas.openxmlformats.org/officeDocument/2006/relationships" id="257" r:id="R9d349a49bf9d4fd4"/>
    <p:sldId xmlns:r="http://schemas.openxmlformats.org/officeDocument/2006/relationships" id="258" r:id="R3d39594676ee48a6"/>
    <p:sldId xmlns:r="http://schemas.openxmlformats.org/officeDocument/2006/relationships" id="259" r:id="R98aa22c58725497b"/>
    <p:sldId xmlns:r="http://schemas.openxmlformats.org/officeDocument/2006/relationships" id="260" r:id="R92f5c9ef58a14e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44a8a8456548ca" /><Relationship Type="http://schemas.openxmlformats.org/officeDocument/2006/relationships/slide" Target="/ppt/slides/slide1.xml" Id="R1bc73ea81b1e4328" /><Relationship Type="http://schemas.openxmlformats.org/officeDocument/2006/relationships/slide" Target="/ppt/slides/slide2.xml" Id="R9d349a49bf9d4fd4" /><Relationship Type="http://schemas.openxmlformats.org/officeDocument/2006/relationships/slide" Target="/ppt/slides/slide3.xml" Id="R3d39594676ee48a6" /><Relationship Type="http://schemas.openxmlformats.org/officeDocument/2006/relationships/slide" Target="/ppt/slides/slide4.xml" Id="R98aa22c58725497b" /><Relationship Type="http://schemas.openxmlformats.org/officeDocument/2006/relationships/slide" Target="/ppt/slides/slide5.xml" Id="R92f5c9ef58a14e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907767e5fb4c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4cc44e5b348c6" /><Relationship Type="http://schemas.openxmlformats.org/officeDocument/2006/relationships/theme" Target="/ppt/slideMasters/theme/theme1.xml" Id="Rcd1bc2d616e044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b4cc44e5b348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604ba889246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b875cfcb847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0271cba2342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064394ea444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a1144410643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FOIE GRAS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FOIE GRAS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FOIE GRAS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FOIE GRAS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FOIE GRAS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FOIE GRAS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894 915 412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FOIE GRAS AS</a:t>
            </a:r>
          </a:p>
        </p:txBody>
      </p:sp>
    </p:spTree>
  </p:cSld>
  <p:clrMapOvr>
    <a:masterClrMapping xmlns:a="http://schemas.openxmlformats.org/drawingml/2006/main"/>
  </p:clrMapOvr>
</p:sld>
</file>