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ed5fc5c05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abef7a8e34119"/>
  </p:sldMasterIdLst>
  <p:sldIdLst>
    <p:sldId xmlns:r="http://schemas.openxmlformats.org/officeDocument/2006/relationships" id="256" r:id="Rc45029038b0d4be3"/>
    <p:sldId xmlns:r="http://schemas.openxmlformats.org/officeDocument/2006/relationships" id="257" r:id="R8f5c756bd1e14cab"/>
    <p:sldId xmlns:r="http://schemas.openxmlformats.org/officeDocument/2006/relationships" id="258" r:id="R34e524af3fa142d3"/>
    <p:sldId xmlns:r="http://schemas.openxmlformats.org/officeDocument/2006/relationships" id="259" r:id="Rc3c4cfe629814fd6"/>
    <p:sldId xmlns:r="http://schemas.openxmlformats.org/officeDocument/2006/relationships" id="260" r:id="Rfc633b2673394fe3"/>
    <p:sldId xmlns:r="http://schemas.openxmlformats.org/officeDocument/2006/relationships" id="261" r:id="R9e9067e3207a4d02"/>
    <p:sldId xmlns:r="http://schemas.openxmlformats.org/officeDocument/2006/relationships" id="262" r:id="Rf8968a19cede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abef7a8e34119" /><Relationship Type="http://schemas.openxmlformats.org/officeDocument/2006/relationships/slide" Target="/ppt/slides/slide1.xml" Id="Rc45029038b0d4be3" /><Relationship Type="http://schemas.openxmlformats.org/officeDocument/2006/relationships/slide" Target="/ppt/slides/slide2.xml" Id="R8f5c756bd1e14cab" /><Relationship Type="http://schemas.openxmlformats.org/officeDocument/2006/relationships/slide" Target="/ppt/slides/slide3.xml" Id="R34e524af3fa142d3" /><Relationship Type="http://schemas.openxmlformats.org/officeDocument/2006/relationships/slide" Target="/ppt/slides/slide4.xml" Id="Rc3c4cfe629814fd6" /><Relationship Type="http://schemas.openxmlformats.org/officeDocument/2006/relationships/slide" Target="/ppt/slides/slide5.xml" Id="Rfc633b2673394fe3" /><Relationship Type="http://schemas.openxmlformats.org/officeDocument/2006/relationships/slide" Target="/ppt/slides/slide6.xml" Id="R9e9067e3207a4d02" /><Relationship Type="http://schemas.openxmlformats.org/officeDocument/2006/relationships/slide" Target="/ppt/slides/slide7.xml" Id="Rf8968a19cede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15fead77a41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ff84a853f48e1" /><Relationship Type="http://schemas.openxmlformats.org/officeDocument/2006/relationships/theme" Target="/ppt/slideMasters/theme/theme1.xml" Id="Ref799911d4fd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eff84a853f48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ed99a5de49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55d11a3e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5609f691f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168ad3c82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0568a87de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eb762b459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9d9d5fd2d47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SUMARUM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SUMARUM AS ble etablert [år] og holder til i Husnes.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6 701 224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862 112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697 954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1 484 261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5460 Husnes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22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post@sumarum.no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www.sumarum.no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894 915 072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SUMARUM AS</a:t>
            </a:r>
          </a:p>
        </p:txBody>
      </p:sp>
    </p:spTree>
  </p:cSld>
  <p:clrMapOvr>
    <a:masterClrMapping xmlns:a="http://schemas.openxmlformats.org/drawingml/2006/main"/>
  </p:clrMapOvr>
</p:sld>
</file>