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6c9e45108048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f082c9317549ac"/>
  </p:sldMasterIdLst>
  <p:sldIdLst>
    <p:sldId xmlns:r="http://schemas.openxmlformats.org/officeDocument/2006/relationships" id="256" r:id="R120e65820fa04af4"/>
    <p:sldId xmlns:r="http://schemas.openxmlformats.org/officeDocument/2006/relationships" id="257" r:id="R54488794b8854cb0"/>
    <p:sldId xmlns:r="http://schemas.openxmlformats.org/officeDocument/2006/relationships" id="258" r:id="R9c9ffb792b394899"/>
    <p:sldId xmlns:r="http://schemas.openxmlformats.org/officeDocument/2006/relationships" id="259" r:id="R06ebd5010d68440a"/>
    <p:sldId xmlns:r="http://schemas.openxmlformats.org/officeDocument/2006/relationships" id="260" r:id="R91de1ffa17c24ead"/>
    <p:sldId xmlns:r="http://schemas.openxmlformats.org/officeDocument/2006/relationships" id="261" r:id="R82f99c264b5b4cf1"/>
    <p:sldId xmlns:r="http://schemas.openxmlformats.org/officeDocument/2006/relationships" id="262" r:id="R44a6b6eb952041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f082c9317549ac" /><Relationship Type="http://schemas.openxmlformats.org/officeDocument/2006/relationships/slide" Target="/ppt/slides/slide1.xml" Id="R120e65820fa04af4" /><Relationship Type="http://schemas.openxmlformats.org/officeDocument/2006/relationships/slide" Target="/ppt/slides/slide2.xml" Id="R54488794b8854cb0" /><Relationship Type="http://schemas.openxmlformats.org/officeDocument/2006/relationships/slide" Target="/ppt/slides/slide3.xml" Id="R9c9ffb792b394899" /><Relationship Type="http://schemas.openxmlformats.org/officeDocument/2006/relationships/slide" Target="/ppt/slides/slide4.xml" Id="R06ebd5010d68440a" /><Relationship Type="http://schemas.openxmlformats.org/officeDocument/2006/relationships/slide" Target="/ppt/slides/slide5.xml" Id="R91de1ffa17c24ead" /><Relationship Type="http://schemas.openxmlformats.org/officeDocument/2006/relationships/slide" Target="/ppt/slides/slide6.xml" Id="R82f99c264b5b4cf1" /><Relationship Type="http://schemas.openxmlformats.org/officeDocument/2006/relationships/slide" Target="/ppt/slides/slide7.xml" Id="R44a6b6eb952041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d4692d45a54e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7965d74a8449a" /><Relationship Type="http://schemas.openxmlformats.org/officeDocument/2006/relationships/theme" Target="/ppt/slideMasters/theme/theme1.xml" Id="Rffb700d97c1448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87965d74a844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c5340b9db4a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99124a62446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fdfe94817344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926b2cc28149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69f007fc546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8a3c4ef9144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e17a2e0fa4a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NPC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NPC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NPC GROUP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NPC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NPC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NPC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5 403 196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226 234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3 158 221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6 390 485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NPC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WIGGO KAROLIUSSEN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NPC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80 80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post@npc.no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www.npc.no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894 906 162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NPC GROUP AS</a:t>
            </a:r>
          </a:p>
        </p:txBody>
      </p:sp>
    </p:spTree>
  </p:cSld>
  <p:clrMapOvr>
    <a:masterClrMapping xmlns:a="http://schemas.openxmlformats.org/drawingml/2006/main"/>
  </p:clrMapOvr>
</p:sld>
</file>