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5a9f29dc2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6f6277f0242c9"/>
  </p:sldMasterIdLst>
  <p:sldIdLst>
    <p:sldId xmlns:r="http://schemas.openxmlformats.org/officeDocument/2006/relationships" id="256" r:id="R20ed680dfeed41ca"/>
    <p:sldId xmlns:r="http://schemas.openxmlformats.org/officeDocument/2006/relationships" id="257" r:id="Re9720504ede74c42"/>
    <p:sldId xmlns:r="http://schemas.openxmlformats.org/officeDocument/2006/relationships" id="258" r:id="R97aba541befb42a8"/>
    <p:sldId xmlns:r="http://schemas.openxmlformats.org/officeDocument/2006/relationships" id="259" r:id="R40e1847ab09a4039"/>
    <p:sldId xmlns:r="http://schemas.openxmlformats.org/officeDocument/2006/relationships" id="260" r:id="R1130b83db120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6f6277f0242c9" /><Relationship Type="http://schemas.openxmlformats.org/officeDocument/2006/relationships/slide" Target="/ppt/slides/slide1.xml" Id="R20ed680dfeed41ca" /><Relationship Type="http://schemas.openxmlformats.org/officeDocument/2006/relationships/slide" Target="/ppt/slides/slide2.xml" Id="Re9720504ede74c42" /><Relationship Type="http://schemas.openxmlformats.org/officeDocument/2006/relationships/slide" Target="/ppt/slides/slide3.xml" Id="R97aba541befb42a8" /><Relationship Type="http://schemas.openxmlformats.org/officeDocument/2006/relationships/slide" Target="/ppt/slides/slide4.xml" Id="R40e1847ab09a4039" /><Relationship Type="http://schemas.openxmlformats.org/officeDocument/2006/relationships/slide" Target="/ppt/slides/slide5.xml" Id="R1130b83db120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20c486251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164f2dd1432d" /><Relationship Type="http://schemas.openxmlformats.org/officeDocument/2006/relationships/theme" Target="/ppt/slideMasters/theme/theme1.xml" Id="Rccb1341a26a1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a164f2dd1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f304281ec47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52888187640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d9ebde141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5b5832576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07d0fdce2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VIVALDI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VIVALDI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894 894 962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PROSJEKT AS</a:t>
            </a:r>
          </a:p>
        </p:txBody>
      </p:sp>
    </p:spTree>
  </p:cSld>
  <p:clrMapOvr>
    <a:masterClrMapping xmlns:a="http://schemas.openxmlformats.org/drawingml/2006/main"/>
  </p:clrMapOvr>
</p:sld>
</file>