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80dbb418d43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3ad46887ed4889"/>
  </p:sldMasterIdLst>
  <p:sldIdLst>
    <p:sldId xmlns:r="http://schemas.openxmlformats.org/officeDocument/2006/relationships" id="256" r:id="R82cfa6f9e0084a2c"/>
    <p:sldId xmlns:r="http://schemas.openxmlformats.org/officeDocument/2006/relationships" id="257" r:id="Ra7f37c074cd44bc0"/>
    <p:sldId xmlns:r="http://schemas.openxmlformats.org/officeDocument/2006/relationships" id="258" r:id="Rc23a3a7a80b94fef"/>
    <p:sldId xmlns:r="http://schemas.openxmlformats.org/officeDocument/2006/relationships" id="259" r:id="Rba603b7faec14311"/>
    <p:sldId xmlns:r="http://schemas.openxmlformats.org/officeDocument/2006/relationships" id="260" r:id="R07e7ad3f519a47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ad46887ed4889" /><Relationship Type="http://schemas.openxmlformats.org/officeDocument/2006/relationships/slide" Target="/ppt/slides/slide1.xml" Id="R82cfa6f9e0084a2c" /><Relationship Type="http://schemas.openxmlformats.org/officeDocument/2006/relationships/slide" Target="/ppt/slides/slide2.xml" Id="Ra7f37c074cd44bc0" /><Relationship Type="http://schemas.openxmlformats.org/officeDocument/2006/relationships/slide" Target="/ppt/slides/slide3.xml" Id="Rc23a3a7a80b94fef" /><Relationship Type="http://schemas.openxmlformats.org/officeDocument/2006/relationships/slide" Target="/ppt/slides/slide4.xml" Id="Rba603b7faec14311" /><Relationship Type="http://schemas.openxmlformats.org/officeDocument/2006/relationships/slide" Target="/ppt/slides/slide5.xml" Id="R07e7ad3f519a47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d2e5872a246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60b452a484c2c" /><Relationship Type="http://schemas.openxmlformats.org/officeDocument/2006/relationships/theme" Target="/ppt/slideMasters/theme/theme1.xml" Id="R06a3dbd1728e40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960b452a48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fead07ebe4e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0775213f04d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d7fe6d5b8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e760e1eb547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666399fa64b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INVITO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INVITO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INVITO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INVITO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INVITO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INVITO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894 882 182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INVITO OSLO AS</a:t>
            </a:r>
          </a:p>
        </p:txBody>
      </p:sp>
    </p:spTree>
  </p:cSld>
  <p:clrMapOvr>
    <a:masterClrMapping xmlns:a="http://schemas.openxmlformats.org/drawingml/2006/main"/>
  </p:clrMapOvr>
</p:sld>
</file>