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fe4a54631f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af930eabd848db"/>
  </p:sldMasterIdLst>
  <p:sldIdLst>
    <p:sldId xmlns:r="http://schemas.openxmlformats.org/officeDocument/2006/relationships" id="256" r:id="R749251d41c81403f"/>
    <p:sldId xmlns:r="http://schemas.openxmlformats.org/officeDocument/2006/relationships" id="257" r:id="R7be10bdc4e7847ae"/>
    <p:sldId xmlns:r="http://schemas.openxmlformats.org/officeDocument/2006/relationships" id="258" r:id="R4416f1465dff4731"/>
    <p:sldId xmlns:r="http://schemas.openxmlformats.org/officeDocument/2006/relationships" id="259" r:id="R9fdbdebd184e43d5"/>
    <p:sldId xmlns:r="http://schemas.openxmlformats.org/officeDocument/2006/relationships" id="260" r:id="R2534e1e74bdc4be7"/>
    <p:sldId xmlns:r="http://schemas.openxmlformats.org/officeDocument/2006/relationships" id="261" r:id="R0dd0672974ea41e3"/>
    <p:sldId xmlns:r="http://schemas.openxmlformats.org/officeDocument/2006/relationships" id="262" r:id="R45377845d8ba42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f930eabd848db" /><Relationship Type="http://schemas.openxmlformats.org/officeDocument/2006/relationships/slide" Target="/ppt/slides/slide1.xml" Id="R749251d41c81403f" /><Relationship Type="http://schemas.openxmlformats.org/officeDocument/2006/relationships/slide" Target="/ppt/slides/slide2.xml" Id="R7be10bdc4e7847ae" /><Relationship Type="http://schemas.openxmlformats.org/officeDocument/2006/relationships/slide" Target="/ppt/slides/slide3.xml" Id="R4416f1465dff4731" /><Relationship Type="http://schemas.openxmlformats.org/officeDocument/2006/relationships/slide" Target="/ppt/slides/slide4.xml" Id="R9fdbdebd184e43d5" /><Relationship Type="http://schemas.openxmlformats.org/officeDocument/2006/relationships/slide" Target="/ppt/slides/slide5.xml" Id="R2534e1e74bdc4be7" /><Relationship Type="http://schemas.openxmlformats.org/officeDocument/2006/relationships/slide" Target="/ppt/slides/slide6.xml" Id="R0dd0672974ea41e3" /><Relationship Type="http://schemas.openxmlformats.org/officeDocument/2006/relationships/slide" Target="/ppt/slides/slide7.xml" Id="R45377845d8ba42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f9a48406f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d591272b44b3e" /><Relationship Type="http://schemas.openxmlformats.org/officeDocument/2006/relationships/theme" Target="/ppt/slideMasters/theme/theme1.xml" Id="Rfa27b986c4584d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6d591272b44b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b475068804e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619629a9546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d5708199346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2c55a0778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1a8d003bf42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8fac74b184a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ff793cb7549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VARMEPUMPE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VARMEPUMPE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VARMEPUMPE &amp; SERVICE AS ble etablert [år] og holder til i 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VARMEPUMPE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VARMEPUMPE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VARMEPUMPE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15 237 971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488 635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2 087 673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5 148 261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VARMEPUMPE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NILS H FITJAR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WØIEN ROLF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VARMEPUMPE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Roalinna 30A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2740 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894 866 012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VARMEPUMPE &amp; SERVICE AS</a:t>
            </a:r>
          </a:p>
        </p:txBody>
      </p:sp>
    </p:spTree>
  </p:cSld>
  <p:clrMapOvr>
    <a:masterClrMapping xmlns:a="http://schemas.openxmlformats.org/drawingml/2006/main"/>
  </p:clrMapOvr>
</p:sld>
</file>