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24051e9ac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073782c22b47e9"/>
  </p:sldMasterIdLst>
  <p:sldIdLst>
    <p:sldId xmlns:r="http://schemas.openxmlformats.org/officeDocument/2006/relationships" id="256" r:id="R430e04ab365d4c66"/>
    <p:sldId xmlns:r="http://schemas.openxmlformats.org/officeDocument/2006/relationships" id="257" r:id="Rfdf869298575417a"/>
    <p:sldId xmlns:r="http://schemas.openxmlformats.org/officeDocument/2006/relationships" id="258" r:id="R4a24c7add5214a7b"/>
    <p:sldId xmlns:r="http://schemas.openxmlformats.org/officeDocument/2006/relationships" id="259" r:id="R659c5ad631714020"/>
    <p:sldId xmlns:r="http://schemas.openxmlformats.org/officeDocument/2006/relationships" id="260" r:id="Rea6168510e3841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73782c22b47e9" /><Relationship Type="http://schemas.openxmlformats.org/officeDocument/2006/relationships/slide" Target="/ppt/slides/slide1.xml" Id="R430e04ab365d4c66" /><Relationship Type="http://schemas.openxmlformats.org/officeDocument/2006/relationships/slide" Target="/ppt/slides/slide2.xml" Id="Rfdf869298575417a" /><Relationship Type="http://schemas.openxmlformats.org/officeDocument/2006/relationships/slide" Target="/ppt/slides/slide3.xml" Id="R4a24c7add5214a7b" /><Relationship Type="http://schemas.openxmlformats.org/officeDocument/2006/relationships/slide" Target="/ppt/slides/slide4.xml" Id="R659c5ad631714020" /><Relationship Type="http://schemas.openxmlformats.org/officeDocument/2006/relationships/slide" Target="/ppt/slides/slide5.xml" Id="Rea6168510e3841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911df4b08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acdffae8f464c" /><Relationship Type="http://schemas.openxmlformats.org/officeDocument/2006/relationships/theme" Target="/ppt/slideMasters/theme/theme1.xml" Id="R2dd240c436d9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5acdffae8f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1c22f5f4f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6185726b4c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8fd01ed92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cb228ac0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2a0b5f158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894 854 022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KITH HOLDING AS</a:t>
            </a:r>
          </a:p>
        </p:txBody>
      </p:sp>
    </p:spTree>
  </p:cSld>
  <p:clrMapOvr>
    <a:masterClrMapping xmlns:a="http://schemas.openxmlformats.org/drawingml/2006/main"/>
  </p:clrMapOvr>
</p:sld>
</file>