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982558bfe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c6bbf0f4c42a9"/>
  </p:sldMasterIdLst>
  <p:sldIdLst>
    <p:sldId xmlns:r="http://schemas.openxmlformats.org/officeDocument/2006/relationships" id="256" r:id="R49c6af14acbc4731"/>
    <p:sldId xmlns:r="http://schemas.openxmlformats.org/officeDocument/2006/relationships" id="257" r:id="R57d73f3875d3409d"/>
    <p:sldId xmlns:r="http://schemas.openxmlformats.org/officeDocument/2006/relationships" id="258" r:id="Rcdd467048cdc412e"/>
    <p:sldId xmlns:r="http://schemas.openxmlformats.org/officeDocument/2006/relationships" id="259" r:id="Rd693abbbf5194caa"/>
    <p:sldId xmlns:r="http://schemas.openxmlformats.org/officeDocument/2006/relationships" id="260" r:id="R0b2cb2f2f12a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c6bbf0f4c42a9" /><Relationship Type="http://schemas.openxmlformats.org/officeDocument/2006/relationships/slide" Target="/ppt/slides/slide1.xml" Id="R49c6af14acbc4731" /><Relationship Type="http://schemas.openxmlformats.org/officeDocument/2006/relationships/slide" Target="/ppt/slides/slide2.xml" Id="R57d73f3875d3409d" /><Relationship Type="http://schemas.openxmlformats.org/officeDocument/2006/relationships/slide" Target="/ppt/slides/slide3.xml" Id="Rcdd467048cdc412e" /><Relationship Type="http://schemas.openxmlformats.org/officeDocument/2006/relationships/slide" Target="/ppt/slides/slide4.xml" Id="Rd693abbbf5194caa" /><Relationship Type="http://schemas.openxmlformats.org/officeDocument/2006/relationships/slide" Target="/ppt/slides/slide5.xml" Id="R0b2cb2f2f12a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4969de538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e864f54341be" /><Relationship Type="http://schemas.openxmlformats.org/officeDocument/2006/relationships/theme" Target="/ppt/slideMasters/theme/theme1.xml" Id="Re0332f5cb2e5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38e864f54341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e57ba2cd1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889e351be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6a76f509945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c34d16e18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bc71f4fc7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PUBLITIUS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PUBLITIUS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PUBLITIUS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PUBLITIUS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PUBLITIUS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PUBLITIUS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894 807 172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PUBLITIUS AS</a:t>
            </a:r>
          </a:p>
        </p:txBody>
      </p:sp>
    </p:spTree>
  </p:cSld>
  <p:clrMapOvr>
    <a:masterClrMapping xmlns:a="http://schemas.openxmlformats.org/drawingml/2006/main"/>
  </p:clrMapOvr>
</p:sld>
</file>