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3b253276c84c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243d1b4ffb49b2"/>
  </p:sldMasterIdLst>
  <p:sldIdLst>
    <p:sldId xmlns:r="http://schemas.openxmlformats.org/officeDocument/2006/relationships" id="256" r:id="Rde7b78a33bf4463f"/>
    <p:sldId xmlns:r="http://schemas.openxmlformats.org/officeDocument/2006/relationships" id="257" r:id="Rcbdba6d4f11c4e7b"/>
    <p:sldId xmlns:r="http://schemas.openxmlformats.org/officeDocument/2006/relationships" id="258" r:id="R4dfdf9addca94130"/>
    <p:sldId xmlns:r="http://schemas.openxmlformats.org/officeDocument/2006/relationships" id="259" r:id="R5003648f490f4caf"/>
    <p:sldId xmlns:r="http://schemas.openxmlformats.org/officeDocument/2006/relationships" id="260" r:id="R8a584abbd3174358"/>
    <p:sldId xmlns:r="http://schemas.openxmlformats.org/officeDocument/2006/relationships" id="261" r:id="R205ee5fce16245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43d1b4ffb49b2" /><Relationship Type="http://schemas.openxmlformats.org/officeDocument/2006/relationships/slide" Target="/ppt/slides/slide1.xml" Id="Rde7b78a33bf4463f" /><Relationship Type="http://schemas.openxmlformats.org/officeDocument/2006/relationships/slide" Target="/ppt/slides/slide2.xml" Id="Rcbdba6d4f11c4e7b" /><Relationship Type="http://schemas.openxmlformats.org/officeDocument/2006/relationships/slide" Target="/ppt/slides/slide3.xml" Id="R4dfdf9addca94130" /><Relationship Type="http://schemas.openxmlformats.org/officeDocument/2006/relationships/slide" Target="/ppt/slides/slide4.xml" Id="R5003648f490f4caf" /><Relationship Type="http://schemas.openxmlformats.org/officeDocument/2006/relationships/slide" Target="/ppt/slides/slide5.xml" Id="R8a584abbd3174358" /><Relationship Type="http://schemas.openxmlformats.org/officeDocument/2006/relationships/slide" Target="/ppt/slides/slide6.xml" Id="R205ee5fce16245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968dde97344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b9b66347b40e1" /><Relationship Type="http://schemas.openxmlformats.org/officeDocument/2006/relationships/theme" Target="/ppt/slideMasters/theme/theme1.xml" Id="R051f374a83c04b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fb9b66347b40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7097cd04e48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139aac22642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d08fd2ee549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bf928f3ae4f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ea22ce4b845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7eff1066c40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EUROBATE ONLINE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EUROBATE ONLINE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EUROBATE ONLINE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EUROBATE ONLINE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EUROBATE ONLINE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EUROBATE ONLINE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3 608 808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312 767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267 882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1 715 284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3 110 255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EUROBATE ONLINE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894 806 672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EUROBATE ONLINE AS</a:t>
            </a:r>
          </a:p>
        </p:txBody>
      </p:sp>
    </p:spTree>
  </p:cSld>
  <p:clrMapOvr>
    <a:masterClrMapping xmlns:a="http://schemas.openxmlformats.org/drawingml/2006/main"/>
  </p:clrMapOvr>
</p:sld>
</file>