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cc8497d1bf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bc5d2d71564698"/>
  </p:sldMasterIdLst>
  <p:sldIdLst>
    <p:sldId xmlns:r="http://schemas.openxmlformats.org/officeDocument/2006/relationships" id="256" r:id="R12ac190806074d2e"/>
    <p:sldId xmlns:r="http://schemas.openxmlformats.org/officeDocument/2006/relationships" id="257" r:id="Rf122d1b776094023"/>
    <p:sldId xmlns:r="http://schemas.openxmlformats.org/officeDocument/2006/relationships" id="258" r:id="R2e472a18ce5b46c0"/>
    <p:sldId xmlns:r="http://schemas.openxmlformats.org/officeDocument/2006/relationships" id="259" r:id="R688f98b6b3d44c38"/>
    <p:sldId xmlns:r="http://schemas.openxmlformats.org/officeDocument/2006/relationships" id="260" r:id="Rd9bc4273eceb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c5d2d71564698" /><Relationship Type="http://schemas.openxmlformats.org/officeDocument/2006/relationships/slide" Target="/ppt/slides/slide1.xml" Id="R12ac190806074d2e" /><Relationship Type="http://schemas.openxmlformats.org/officeDocument/2006/relationships/slide" Target="/ppt/slides/slide2.xml" Id="Rf122d1b776094023" /><Relationship Type="http://schemas.openxmlformats.org/officeDocument/2006/relationships/slide" Target="/ppt/slides/slide3.xml" Id="R2e472a18ce5b46c0" /><Relationship Type="http://schemas.openxmlformats.org/officeDocument/2006/relationships/slide" Target="/ppt/slides/slide4.xml" Id="R688f98b6b3d44c38" /><Relationship Type="http://schemas.openxmlformats.org/officeDocument/2006/relationships/slide" Target="/ppt/slides/slide5.xml" Id="Rd9bc4273eceb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9ae9513aac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c39a52a8c4205" /><Relationship Type="http://schemas.openxmlformats.org/officeDocument/2006/relationships/theme" Target="/ppt/slideMasters/theme/theme1.xml" Id="R452f4670eb8a4a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c39a52a8c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6eb4aa36941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789f77c8245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5e0054257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ea356513a340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263310bd94e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TØNSBERG BEGRAVELSESBYRÅ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TØNSBERG BEGRAVELSESBYRÅ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894 803 312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TØNSBERG BEGRAVELSESBYRÅ AS</a:t>
            </a:r>
          </a:p>
        </p:txBody>
      </p:sp>
    </p:spTree>
  </p:cSld>
  <p:clrMapOvr>
    <a:masterClrMapping xmlns:a="http://schemas.openxmlformats.org/drawingml/2006/main"/>
  </p:clrMapOvr>
</p:sld>
</file>