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d1aa0aa5aa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4a2c4df4824226"/>
  </p:sldMasterIdLst>
  <p:sldIdLst>
    <p:sldId xmlns:r="http://schemas.openxmlformats.org/officeDocument/2006/relationships" id="256" r:id="R60085e0910ed4caf"/>
    <p:sldId xmlns:r="http://schemas.openxmlformats.org/officeDocument/2006/relationships" id="257" r:id="R2632fdac6f364378"/>
    <p:sldId xmlns:r="http://schemas.openxmlformats.org/officeDocument/2006/relationships" id="258" r:id="Rcfb8728306514524"/>
    <p:sldId xmlns:r="http://schemas.openxmlformats.org/officeDocument/2006/relationships" id="259" r:id="R5ac4b76bfe3a4d48"/>
    <p:sldId xmlns:r="http://schemas.openxmlformats.org/officeDocument/2006/relationships" id="260" r:id="R4eeaef4d77dc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a2c4df4824226" /><Relationship Type="http://schemas.openxmlformats.org/officeDocument/2006/relationships/slide" Target="/ppt/slides/slide1.xml" Id="R60085e0910ed4caf" /><Relationship Type="http://schemas.openxmlformats.org/officeDocument/2006/relationships/slide" Target="/ppt/slides/slide2.xml" Id="R2632fdac6f364378" /><Relationship Type="http://schemas.openxmlformats.org/officeDocument/2006/relationships/slide" Target="/ppt/slides/slide3.xml" Id="Rcfb8728306514524" /><Relationship Type="http://schemas.openxmlformats.org/officeDocument/2006/relationships/slide" Target="/ppt/slides/slide4.xml" Id="R5ac4b76bfe3a4d48" /><Relationship Type="http://schemas.openxmlformats.org/officeDocument/2006/relationships/slide" Target="/ppt/slides/slide5.xml" Id="R4eeaef4d77dc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5b8e5bc7e42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74c33f8dc4090" /><Relationship Type="http://schemas.openxmlformats.org/officeDocument/2006/relationships/theme" Target="/ppt/slideMasters/theme/theme1.xml" Id="R852736a5fc6a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c74c33f8dc40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df51c2d8e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065f87b74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cc0924297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56e239e44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80634c426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BNG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BNG 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894 740 132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