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c08059d63448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c6a7aac1cc40d2"/>
  </p:sldMasterIdLst>
  <p:sldIdLst>
    <p:sldId xmlns:r="http://schemas.openxmlformats.org/officeDocument/2006/relationships" id="256" r:id="Rc968e5356aad4273"/>
    <p:sldId xmlns:r="http://schemas.openxmlformats.org/officeDocument/2006/relationships" id="257" r:id="R370f63181c7e4f63"/>
    <p:sldId xmlns:r="http://schemas.openxmlformats.org/officeDocument/2006/relationships" id="258" r:id="R3394845fac594ff7"/>
    <p:sldId xmlns:r="http://schemas.openxmlformats.org/officeDocument/2006/relationships" id="259" r:id="R39f4738889f64b57"/>
    <p:sldId xmlns:r="http://schemas.openxmlformats.org/officeDocument/2006/relationships" id="260" r:id="R321c3a918ccf4241"/>
    <p:sldId xmlns:r="http://schemas.openxmlformats.org/officeDocument/2006/relationships" id="261" r:id="R7e572acf95c84a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6a7aac1cc40d2" /><Relationship Type="http://schemas.openxmlformats.org/officeDocument/2006/relationships/slide" Target="/ppt/slides/slide1.xml" Id="Rc968e5356aad4273" /><Relationship Type="http://schemas.openxmlformats.org/officeDocument/2006/relationships/slide" Target="/ppt/slides/slide2.xml" Id="R370f63181c7e4f63" /><Relationship Type="http://schemas.openxmlformats.org/officeDocument/2006/relationships/slide" Target="/ppt/slides/slide3.xml" Id="R3394845fac594ff7" /><Relationship Type="http://schemas.openxmlformats.org/officeDocument/2006/relationships/slide" Target="/ppt/slides/slide4.xml" Id="R39f4738889f64b57" /><Relationship Type="http://schemas.openxmlformats.org/officeDocument/2006/relationships/slide" Target="/ppt/slides/slide5.xml" Id="R321c3a918ccf4241" /><Relationship Type="http://schemas.openxmlformats.org/officeDocument/2006/relationships/slide" Target="/ppt/slides/slide6.xml" Id="R7e572acf95c84a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c81da6362c46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7fa09c89e4511" /><Relationship Type="http://schemas.openxmlformats.org/officeDocument/2006/relationships/theme" Target="/ppt/slideMasters/theme/theme1.xml" Id="Ra718b4da929f4a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87fa09c89e45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ca3bf5f2d40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9b417bb744d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6e71484b449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bdda5848e4e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74499516e4e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0e449d9c949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TINGVOLL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TINGVOLL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TINGVOLL ble etablert [år] og holder til i Tingvoll.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TINGVOLL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TINGVOLL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TINGVOLL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−7 797 029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52 998 825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422 013 526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434 538 731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TINGVOLL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Vågavegen 147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6630 Tingvoll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53 45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post@itingvoll.no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www.itingvoll.no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894 707 992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TINGVOLL</a:t>
            </a:r>
          </a:p>
        </p:txBody>
      </p:sp>
    </p:spTree>
  </p:cSld>
  <p:clrMapOvr>
    <a:masterClrMapping xmlns:a="http://schemas.openxmlformats.org/drawingml/2006/main"/>
  </p:clrMapOvr>
</p:sld>
</file>