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4199483e6143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8abf92bfd7447e"/>
  </p:sldMasterIdLst>
  <p:sldIdLst>
    <p:sldId xmlns:r="http://schemas.openxmlformats.org/officeDocument/2006/relationships" id="256" r:id="Re5c56286f85f4dc1"/>
    <p:sldId xmlns:r="http://schemas.openxmlformats.org/officeDocument/2006/relationships" id="257" r:id="R2db80175a19845cb"/>
    <p:sldId xmlns:r="http://schemas.openxmlformats.org/officeDocument/2006/relationships" id="258" r:id="Rcf25222ed2a847e2"/>
    <p:sldId xmlns:r="http://schemas.openxmlformats.org/officeDocument/2006/relationships" id="259" r:id="R18f2abb0dfdf4881"/>
    <p:sldId xmlns:r="http://schemas.openxmlformats.org/officeDocument/2006/relationships" id="260" r:id="R4132892c65d04d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8abf92bfd7447e" /><Relationship Type="http://schemas.openxmlformats.org/officeDocument/2006/relationships/slide" Target="/ppt/slides/slide1.xml" Id="Re5c56286f85f4dc1" /><Relationship Type="http://schemas.openxmlformats.org/officeDocument/2006/relationships/slide" Target="/ppt/slides/slide2.xml" Id="R2db80175a19845cb" /><Relationship Type="http://schemas.openxmlformats.org/officeDocument/2006/relationships/slide" Target="/ppt/slides/slide3.xml" Id="Rcf25222ed2a847e2" /><Relationship Type="http://schemas.openxmlformats.org/officeDocument/2006/relationships/slide" Target="/ppt/slides/slide4.xml" Id="R18f2abb0dfdf4881" /><Relationship Type="http://schemas.openxmlformats.org/officeDocument/2006/relationships/slide" Target="/ppt/slides/slide5.xml" Id="R4132892c65d04d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f646f1ca6a41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4523ecb14460d" /><Relationship Type="http://schemas.openxmlformats.org/officeDocument/2006/relationships/theme" Target="/ppt/slideMasters/theme/theme1.xml" Id="R28d4322caab444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a4523ecb1446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9370ebb9a4a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cc162d92e4e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9f127fdd44b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a81eac97e45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31c0d98a342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ALARMCAFÈ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ALARMCAFÈ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ALARMCAFÈ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ALARMCAFÈ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ALARMCAFÈ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ALARMCAFÈ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894 658 762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ALARMCAFÈ AS</a:t>
            </a:r>
          </a:p>
        </p:txBody>
      </p:sp>
    </p:spTree>
  </p:cSld>
  <p:clrMapOvr>
    <a:masterClrMapping xmlns:a="http://schemas.openxmlformats.org/drawingml/2006/main"/>
  </p:clrMapOvr>
</p:sld>
</file>