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a7b57546f54f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92335888d54d57"/>
  </p:sldMasterIdLst>
  <p:sldIdLst>
    <p:sldId xmlns:r="http://schemas.openxmlformats.org/officeDocument/2006/relationships" id="256" r:id="R1430f456491e4858"/>
    <p:sldId xmlns:r="http://schemas.openxmlformats.org/officeDocument/2006/relationships" id="257" r:id="R114f9a8345d249b7"/>
    <p:sldId xmlns:r="http://schemas.openxmlformats.org/officeDocument/2006/relationships" id="258" r:id="R9eb2f7aa3e4e4253"/>
    <p:sldId xmlns:r="http://schemas.openxmlformats.org/officeDocument/2006/relationships" id="259" r:id="Rc756edca7fce4625"/>
    <p:sldId xmlns:r="http://schemas.openxmlformats.org/officeDocument/2006/relationships" id="260" r:id="R38448e81e5584d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92335888d54d57" /><Relationship Type="http://schemas.openxmlformats.org/officeDocument/2006/relationships/slide" Target="/ppt/slides/slide1.xml" Id="R1430f456491e4858" /><Relationship Type="http://schemas.openxmlformats.org/officeDocument/2006/relationships/slide" Target="/ppt/slides/slide2.xml" Id="R114f9a8345d249b7" /><Relationship Type="http://schemas.openxmlformats.org/officeDocument/2006/relationships/slide" Target="/ppt/slides/slide3.xml" Id="R9eb2f7aa3e4e4253" /><Relationship Type="http://schemas.openxmlformats.org/officeDocument/2006/relationships/slide" Target="/ppt/slides/slide4.xml" Id="Rc756edca7fce4625" /><Relationship Type="http://schemas.openxmlformats.org/officeDocument/2006/relationships/slide" Target="/ppt/slides/slide5.xml" Id="R38448e81e5584d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14f993c0e145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5cf500b5d4ca2" /><Relationship Type="http://schemas.openxmlformats.org/officeDocument/2006/relationships/theme" Target="/ppt/slideMasters/theme/theme1.xml" Id="Ra246afb3d66e41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15cf500b5d4c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5f2a78d1b4a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34b253f6e4d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b77efdb6741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be7ea361244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512a3b1fc4a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TIKA TIKA LINDERUD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TIKA TIKA LINDERUD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TIKA TIKA LINDERUD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TIKA TIKA LINDERUD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TIKA TIKA LINDERUD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TIKA TIKA LINDERUD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894 628 162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TIKA TIKA LINDERUD AS</a:t>
            </a:r>
          </a:p>
        </p:txBody>
      </p:sp>
    </p:spTree>
  </p:cSld>
  <p:clrMapOvr>
    <a:masterClrMapping xmlns:a="http://schemas.openxmlformats.org/drawingml/2006/main"/>
  </p:clrMapOvr>
</p:sld>
</file>