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d7321ba62542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920ca5a94d4204"/>
  </p:sldMasterIdLst>
  <p:sldIdLst>
    <p:sldId xmlns:r="http://schemas.openxmlformats.org/officeDocument/2006/relationships" id="256" r:id="R772553a3d9604f13"/>
    <p:sldId xmlns:r="http://schemas.openxmlformats.org/officeDocument/2006/relationships" id="257" r:id="R77935184218d4b72"/>
    <p:sldId xmlns:r="http://schemas.openxmlformats.org/officeDocument/2006/relationships" id="258" r:id="R1bed33389c1142ff"/>
    <p:sldId xmlns:r="http://schemas.openxmlformats.org/officeDocument/2006/relationships" id="259" r:id="Rbbe1c70368504657"/>
    <p:sldId xmlns:r="http://schemas.openxmlformats.org/officeDocument/2006/relationships" id="260" r:id="Racad27b5dbce4645"/>
    <p:sldId xmlns:r="http://schemas.openxmlformats.org/officeDocument/2006/relationships" id="261" r:id="R01644b04b0a94d24"/>
    <p:sldId xmlns:r="http://schemas.openxmlformats.org/officeDocument/2006/relationships" id="262" r:id="R96b885f925064c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920ca5a94d4204" /><Relationship Type="http://schemas.openxmlformats.org/officeDocument/2006/relationships/slide" Target="/ppt/slides/slide1.xml" Id="R772553a3d9604f13" /><Relationship Type="http://schemas.openxmlformats.org/officeDocument/2006/relationships/slide" Target="/ppt/slides/slide2.xml" Id="R77935184218d4b72" /><Relationship Type="http://schemas.openxmlformats.org/officeDocument/2006/relationships/slide" Target="/ppt/slides/slide3.xml" Id="R1bed33389c1142ff" /><Relationship Type="http://schemas.openxmlformats.org/officeDocument/2006/relationships/slide" Target="/ppt/slides/slide4.xml" Id="Rbbe1c70368504657" /><Relationship Type="http://schemas.openxmlformats.org/officeDocument/2006/relationships/slide" Target="/ppt/slides/slide5.xml" Id="Racad27b5dbce4645" /><Relationship Type="http://schemas.openxmlformats.org/officeDocument/2006/relationships/slide" Target="/ppt/slides/slide6.xml" Id="R01644b04b0a94d24" /><Relationship Type="http://schemas.openxmlformats.org/officeDocument/2006/relationships/slide" Target="/ppt/slides/slide7.xml" Id="R96b885f925064c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81c4783fac4e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805606b9f4874" /><Relationship Type="http://schemas.openxmlformats.org/officeDocument/2006/relationships/theme" Target="/ppt/slideMasters/theme/theme1.xml" Id="Rf3144ee0ef2b46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0805606b9f48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4024ac29a4b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ca160e1be4d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bf1686fbd43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f7f6343aa42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5f325d9ee4b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b7a0d2cdd45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d7d0fe4514b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SWECO ARCHITECTS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SWECO ARCHITECTS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SWECO ARCHITECTS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SWECO ARCHITECTS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SWECO ARCHITECTS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SWECO ARCHITECTS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204 020 061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−25 555 542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−21 030 756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12 779 335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83 518 145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SWECO ARCHITECTS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SWECO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SWECO ARCHITECTS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Norbygata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post@sweco.no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www.sweco.no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894 607 262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SWECO ARCHITECTS AS</a:t>
            </a:r>
          </a:p>
        </p:txBody>
      </p:sp>
    </p:spTree>
  </p:cSld>
  <p:clrMapOvr>
    <a:masterClrMapping xmlns:a="http://schemas.openxmlformats.org/drawingml/2006/main"/>
  </p:clrMapOvr>
</p:sld>
</file>