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03db7985846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03c92e5634c66"/>
  </p:sldMasterIdLst>
  <p:sldIdLst>
    <p:sldId xmlns:r="http://schemas.openxmlformats.org/officeDocument/2006/relationships" id="256" r:id="R1c4fa0ae2320446d"/>
    <p:sldId xmlns:r="http://schemas.openxmlformats.org/officeDocument/2006/relationships" id="257" r:id="Rbcc2f0dd8be54e4f"/>
    <p:sldId xmlns:r="http://schemas.openxmlformats.org/officeDocument/2006/relationships" id="258" r:id="Rb45032d5ba2249c6"/>
    <p:sldId xmlns:r="http://schemas.openxmlformats.org/officeDocument/2006/relationships" id="259" r:id="R27b7edb749eb48f2"/>
    <p:sldId xmlns:r="http://schemas.openxmlformats.org/officeDocument/2006/relationships" id="260" r:id="R0f8c9dcde33b42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03c92e5634c66" /><Relationship Type="http://schemas.openxmlformats.org/officeDocument/2006/relationships/slide" Target="/ppt/slides/slide1.xml" Id="R1c4fa0ae2320446d" /><Relationship Type="http://schemas.openxmlformats.org/officeDocument/2006/relationships/slide" Target="/ppt/slides/slide2.xml" Id="Rbcc2f0dd8be54e4f" /><Relationship Type="http://schemas.openxmlformats.org/officeDocument/2006/relationships/slide" Target="/ppt/slides/slide3.xml" Id="Rb45032d5ba2249c6" /><Relationship Type="http://schemas.openxmlformats.org/officeDocument/2006/relationships/slide" Target="/ppt/slides/slide4.xml" Id="R27b7edb749eb48f2" /><Relationship Type="http://schemas.openxmlformats.org/officeDocument/2006/relationships/slide" Target="/ppt/slides/slide5.xml" Id="R0f8c9dcde33b42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99da9433f4f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c7025cc1b4dbb" /><Relationship Type="http://schemas.openxmlformats.org/officeDocument/2006/relationships/theme" Target="/ppt/slideMasters/theme/theme1.xml" Id="R1153f19efcd2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c7025cc1b4d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9151c6b7b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d21f6e14649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65144cd3d41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06ed0b2e9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bca364d30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 HALLINGDAL EIENDOMSMEGLING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HALLINGDAL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HALLINGDAL EIENDOMSMEGLING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HALLINGDAL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HALLINGDAL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HALLINGDAL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894 583 312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HALLINGDAL EIENDOMSMEGLING AS</a:t>
            </a:r>
          </a:p>
        </p:txBody>
      </p:sp>
    </p:spTree>
  </p:cSld>
  <p:clrMapOvr>
    <a:masterClrMapping xmlns:a="http://schemas.openxmlformats.org/drawingml/2006/main"/>
  </p:clrMapOvr>
</p:sld>
</file>