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b4c7a3c64640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e5a6755bc147c5"/>
  </p:sldMasterIdLst>
  <p:sldIdLst>
    <p:sldId xmlns:r="http://schemas.openxmlformats.org/officeDocument/2006/relationships" id="256" r:id="R5d6cffba0989445b"/>
    <p:sldId xmlns:r="http://schemas.openxmlformats.org/officeDocument/2006/relationships" id="257" r:id="R60277904ff054efd"/>
    <p:sldId xmlns:r="http://schemas.openxmlformats.org/officeDocument/2006/relationships" id="258" r:id="R473b880152fa4a58"/>
    <p:sldId xmlns:r="http://schemas.openxmlformats.org/officeDocument/2006/relationships" id="259" r:id="R59f8fc4febd64cb2"/>
    <p:sldId xmlns:r="http://schemas.openxmlformats.org/officeDocument/2006/relationships" id="260" r:id="Rc9ebadcaf6be4aa4"/>
    <p:sldId xmlns:r="http://schemas.openxmlformats.org/officeDocument/2006/relationships" id="261" r:id="R1b7815c4cf4e4ab0"/>
    <p:sldId xmlns:r="http://schemas.openxmlformats.org/officeDocument/2006/relationships" id="262" r:id="Rdd92b03edefe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e5a6755bc147c5" /><Relationship Type="http://schemas.openxmlformats.org/officeDocument/2006/relationships/slide" Target="/ppt/slides/slide1.xml" Id="R5d6cffba0989445b" /><Relationship Type="http://schemas.openxmlformats.org/officeDocument/2006/relationships/slide" Target="/ppt/slides/slide2.xml" Id="R60277904ff054efd" /><Relationship Type="http://schemas.openxmlformats.org/officeDocument/2006/relationships/slide" Target="/ppt/slides/slide3.xml" Id="R473b880152fa4a58" /><Relationship Type="http://schemas.openxmlformats.org/officeDocument/2006/relationships/slide" Target="/ppt/slides/slide4.xml" Id="R59f8fc4febd64cb2" /><Relationship Type="http://schemas.openxmlformats.org/officeDocument/2006/relationships/slide" Target="/ppt/slides/slide5.xml" Id="Rc9ebadcaf6be4aa4" /><Relationship Type="http://schemas.openxmlformats.org/officeDocument/2006/relationships/slide" Target="/ppt/slides/slide6.xml" Id="R1b7815c4cf4e4ab0" /><Relationship Type="http://schemas.openxmlformats.org/officeDocument/2006/relationships/slide" Target="/ppt/slides/slide7.xml" Id="Rdd92b03edefe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caaf0ea2f42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0f95a02784ea8" /><Relationship Type="http://schemas.openxmlformats.org/officeDocument/2006/relationships/theme" Target="/ppt/slideMasters/theme/theme1.xml" Id="R6a034e7f45be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d0f95a02784e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53408aba24f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15c0b977847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af5dd540746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6633bbc654c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35f75010d47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655307c9246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742713f6948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SEMANTIC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SEMANTIC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995 840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9 475 998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LEVANG PÅL KRISTIAN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BRUUSGAARD LARS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UDAY PRALHAD DESHPANDE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Bulls vei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894 577 002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SEMANTIC AS</a:t>
            </a:r>
          </a:p>
        </p:txBody>
      </p:sp>
    </p:spTree>
  </p:cSld>
  <p:clrMapOvr>
    <a:masterClrMapping xmlns:a="http://schemas.openxmlformats.org/drawingml/2006/main"/>
  </p:clrMapOvr>
</p:sld>
</file>