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bf479538f4e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e2ae1e6f74b39"/>
  </p:sldMasterIdLst>
  <p:sldIdLst>
    <p:sldId xmlns:r="http://schemas.openxmlformats.org/officeDocument/2006/relationships" id="256" r:id="Ra3251ba3a37f4982"/>
    <p:sldId xmlns:r="http://schemas.openxmlformats.org/officeDocument/2006/relationships" id="257" r:id="R316d4783895841bf"/>
    <p:sldId xmlns:r="http://schemas.openxmlformats.org/officeDocument/2006/relationships" id="258" r:id="R3fdbdf6ac7e14796"/>
    <p:sldId xmlns:r="http://schemas.openxmlformats.org/officeDocument/2006/relationships" id="259" r:id="Rba141bb0634c4af6"/>
    <p:sldId xmlns:r="http://schemas.openxmlformats.org/officeDocument/2006/relationships" id="260" r:id="Rc9e3fb1bac7048b1"/>
    <p:sldId xmlns:r="http://schemas.openxmlformats.org/officeDocument/2006/relationships" id="261" r:id="Rf5b6d46d65a24b9e"/>
    <p:sldId xmlns:r="http://schemas.openxmlformats.org/officeDocument/2006/relationships" id="262" r:id="R610a94f22f2a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e2ae1e6f74b39" /><Relationship Type="http://schemas.openxmlformats.org/officeDocument/2006/relationships/slide" Target="/ppt/slides/slide1.xml" Id="Ra3251ba3a37f4982" /><Relationship Type="http://schemas.openxmlformats.org/officeDocument/2006/relationships/slide" Target="/ppt/slides/slide2.xml" Id="R316d4783895841bf" /><Relationship Type="http://schemas.openxmlformats.org/officeDocument/2006/relationships/slide" Target="/ppt/slides/slide3.xml" Id="R3fdbdf6ac7e14796" /><Relationship Type="http://schemas.openxmlformats.org/officeDocument/2006/relationships/slide" Target="/ppt/slides/slide4.xml" Id="Rba141bb0634c4af6" /><Relationship Type="http://schemas.openxmlformats.org/officeDocument/2006/relationships/slide" Target="/ppt/slides/slide5.xml" Id="Rc9e3fb1bac7048b1" /><Relationship Type="http://schemas.openxmlformats.org/officeDocument/2006/relationships/slide" Target="/ppt/slides/slide6.xml" Id="Rf5b6d46d65a24b9e" /><Relationship Type="http://schemas.openxmlformats.org/officeDocument/2006/relationships/slide" Target="/ppt/slides/slide7.xml" Id="R610a94f22f2a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54a7a73ed45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99845d7fe4a73" /><Relationship Type="http://schemas.openxmlformats.org/officeDocument/2006/relationships/theme" Target="/ppt/slideMasters/theme/theme1.xml" Id="R3af3f215d332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99845d7fe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2f4bbddc6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b736496bb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545f2a844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03bd2c4104b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86b68af6e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1ac9dbe3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58e282dcd4f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 TAK OG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 TAK OG BLIKK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5 614 361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5 435 247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HILSEN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894 547 952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TAK OG BLIKK AS</a:t>
            </a:r>
          </a:p>
        </p:txBody>
      </p:sp>
    </p:spTree>
  </p:cSld>
  <p:clrMapOvr>
    <a:masterClrMapping xmlns:a="http://schemas.openxmlformats.org/drawingml/2006/main"/>
  </p:clrMapOvr>
</p:sld>
</file>