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7e2c28202742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d3c935dfa40b2"/>
  </p:sldMasterIdLst>
  <p:sldIdLst>
    <p:sldId xmlns:r="http://schemas.openxmlformats.org/officeDocument/2006/relationships" id="256" r:id="R7df48b9e78454f22"/>
    <p:sldId xmlns:r="http://schemas.openxmlformats.org/officeDocument/2006/relationships" id="257" r:id="Rd610b96c5a96481d"/>
    <p:sldId xmlns:r="http://schemas.openxmlformats.org/officeDocument/2006/relationships" id="258" r:id="R07836aab736a4d59"/>
    <p:sldId xmlns:r="http://schemas.openxmlformats.org/officeDocument/2006/relationships" id="259" r:id="R9515b72b7d844c58"/>
    <p:sldId xmlns:r="http://schemas.openxmlformats.org/officeDocument/2006/relationships" id="260" r:id="R546a623a6490479e"/>
    <p:sldId xmlns:r="http://schemas.openxmlformats.org/officeDocument/2006/relationships" id="261" r:id="Ra25d5883d2464839"/>
    <p:sldId xmlns:r="http://schemas.openxmlformats.org/officeDocument/2006/relationships" id="262" r:id="R04c59102d21e47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d3c935dfa40b2" /><Relationship Type="http://schemas.openxmlformats.org/officeDocument/2006/relationships/slide" Target="/ppt/slides/slide1.xml" Id="R7df48b9e78454f22" /><Relationship Type="http://schemas.openxmlformats.org/officeDocument/2006/relationships/slide" Target="/ppt/slides/slide2.xml" Id="Rd610b96c5a96481d" /><Relationship Type="http://schemas.openxmlformats.org/officeDocument/2006/relationships/slide" Target="/ppt/slides/slide3.xml" Id="R07836aab736a4d59" /><Relationship Type="http://schemas.openxmlformats.org/officeDocument/2006/relationships/slide" Target="/ppt/slides/slide4.xml" Id="R9515b72b7d844c58" /><Relationship Type="http://schemas.openxmlformats.org/officeDocument/2006/relationships/slide" Target="/ppt/slides/slide5.xml" Id="R546a623a6490479e" /><Relationship Type="http://schemas.openxmlformats.org/officeDocument/2006/relationships/slide" Target="/ppt/slides/slide6.xml" Id="Ra25d5883d2464839" /><Relationship Type="http://schemas.openxmlformats.org/officeDocument/2006/relationships/slide" Target="/ppt/slides/slide7.xml" Id="R04c59102d21e47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66883b08554d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0eada992d48b9" /><Relationship Type="http://schemas.openxmlformats.org/officeDocument/2006/relationships/theme" Target="/ppt/slideMasters/theme/theme1.xml" Id="R93c77232616b41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0eada992d48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407a5890ba4d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ece93404c40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b4342348545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e5db0c4cd49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6649d85e74c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7f866a8c142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984170084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KAISVINGEN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KAISVINGEN 8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124 894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85 119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618 664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675 283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Kielland Torkildsens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894 495 332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KAISVINGEN 8 AS</a:t>
            </a:r>
          </a:p>
        </p:txBody>
      </p:sp>
    </p:spTree>
  </p:cSld>
  <p:clrMapOvr>
    <a:masterClrMapping xmlns:a="http://schemas.openxmlformats.org/drawingml/2006/main"/>
  </p:clrMapOvr>
</p:sld>
</file>