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648abaaee7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ebf575339c4987"/>
  </p:sldMasterIdLst>
  <p:sldIdLst>
    <p:sldId xmlns:r="http://schemas.openxmlformats.org/officeDocument/2006/relationships" id="256" r:id="Re028d5e012b34f0e"/>
    <p:sldId xmlns:r="http://schemas.openxmlformats.org/officeDocument/2006/relationships" id="257" r:id="Rcaf1dfb733564042"/>
    <p:sldId xmlns:r="http://schemas.openxmlformats.org/officeDocument/2006/relationships" id="258" r:id="R09e6f4c9ee5f456a"/>
    <p:sldId xmlns:r="http://schemas.openxmlformats.org/officeDocument/2006/relationships" id="259" r:id="Radde5f9d346c4080"/>
    <p:sldId xmlns:r="http://schemas.openxmlformats.org/officeDocument/2006/relationships" id="260" r:id="Rde4a9f297a004616"/>
    <p:sldId xmlns:r="http://schemas.openxmlformats.org/officeDocument/2006/relationships" id="261" r:id="R35008648e84e4534"/>
    <p:sldId xmlns:r="http://schemas.openxmlformats.org/officeDocument/2006/relationships" id="262" r:id="Raf0e63dcb67640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bf575339c4987" /><Relationship Type="http://schemas.openxmlformats.org/officeDocument/2006/relationships/slide" Target="/ppt/slides/slide1.xml" Id="Re028d5e012b34f0e" /><Relationship Type="http://schemas.openxmlformats.org/officeDocument/2006/relationships/slide" Target="/ppt/slides/slide2.xml" Id="Rcaf1dfb733564042" /><Relationship Type="http://schemas.openxmlformats.org/officeDocument/2006/relationships/slide" Target="/ppt/slides/slide3.xml" Id="R09e6f4c9ee5f456a" /><Relationship Type="http://schemas.openxmlformats.org/officeDocument/2006/relationships/slide" Target="/ppt/slides/slide4.xml" Id="Radde5f9d346c4080" /><Relationship Type="http://schemas.openxmlformats.org/officeDocument/2006/relationships/slide" Target="/ppt/slides/slide5.xml" Id="Rde4a9f297a004616" /><Relationship Type="http://schemas.openxmlformats.org/officeDocument/2006/relationships/slide" Target="/ppt/slides/slide6.xml" Id="R35008648e84e4534" /><Relationship Type="http://schemas.openxmlformats.org/officeDocument/2006/relationships/slide" Target="/ppt/slides/slide7.xml" Id="Raf0e63dcb67640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e1ca4597644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9664318ee45b3" /><Relationship Type="http://schemas.openxmlformats.org/officeDocument/2006/relationships/theme" Target="/ppt/slideMasters/theme/theme1.xml" Id="Rd33ff252389a43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a9664318ee45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b9f49b671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bcc42447346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e3b43b517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162e41998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8cde08f704e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d2854eb384d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2786e52da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 HOLDING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11 584 064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11 717 917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FALSTER-SCHJØTT HAGBART 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Grøndalsvegen, Furulia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894 493 992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 HOLDING AS</a:t>
            </a:r>
          </a:p>
        </p:txBody>
      </p:sp>
    </p:spTree>
  </p:cSld>
  <p:clrMapOvr>
    <a:masterClrMapping xmlns:a="http://schemas.openxmlformats.org/drawingml/2006/main"/>
  </p:clrMapOvr>
</p:sld>
</file>