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6863710a0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b0b0f6f3e4dcb"/>
  </p:sldMasterIdLst>
  <p:sldIdLst>
    <p:sldId xmlns:r="http://schemas.openxmlformats.org/officeDocument/2006/relationships" id="256" r:id="R9e51726aad9b4573"/>
    <p:sldId xmlns:r="http://schemas.openxmlformats.org/officeDocument/2006/relationships" id="257" r:id="R13966ddc8e254ee0"/>
    <p:sldId xmlns:r="http://schemas.openxmlformats.org/officeDocument/2006/relationships" id="258" r:id="R98005da0c3cf467d"/>
    <p:sldId xmlns:r="http://schemas.openxmlformats.org/officeDocument/2006/relationships" id="259" r:id="R6393ae623bae4937"/>
    <p:sldId xmlns:r="http://schemas.openxmlformats.org/officeDocument/2006/relationships" id="260" r:id="Rdbd07be9fcad49bd"/>
    <p:sldId xmlns:r="http://schemas.openxmlformats.org/officeDocument/2006/relationships" id="261" r:id="Re1938f1ecd15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b0b0f6f3e4dcb" /><Relationship Type="http://schemas.openxmlformats.org/officeDocument/2006/relationships/slide" Target="/ppt/slides/slide1.xml" Id="R9e51726aad9b4573" /><Relationship Type="http://schemas.openxmlformats.org/officeDocument/2006/relationships/slide" Target="/ppt/slides/slide2.xml" Id="R13966ddc8e254ee0" /><Relationship Type="http://schemas.openxmlformats.org/officeDocument/2006/relationships/slide" Target="/ppt/slides/slide3.xml" Id="R98005da0c3cf467d" /><Relationship Type="http://schemas.openxmlformats.org/officeDocument/2006/relationships/slide" Target="/ppt/slides/slide4.xml" Id="R6393ae623bae4937" /><Relationship Type="http://schemas.openxmlformats.org/officeDocument/2006/relationships/slide" Target="/ppt/slides/slide5.xml" Id="Rdbd07be9fcad49bd" /><Relationship Type="http://schemas.openxmlformats.org/officeDocument/2006/relationships/slide" Target="/ppt/slides/slide6.xml" Id="Re1938f1ecd15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1d81131b0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e6055895f435a" /><Relationship Type="http://schemas.openxmlformats.org/officeDocument/2006/relationships/theme" Target="/ppt/slideMasters/theme/theme1.xml" Id="R05b260c37b5b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e6055895f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46a4a0b3646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005d3324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12f917d5947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a4b9f9f40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f65f523b9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693c0023e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 BOLIGEIENDOM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BOLIGEIENDOM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−1 020 326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19 088 883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894 474 912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BOLIGEIENDOM AS</a:t>
            </a:r>
          </a:p>
        </p:txBody>
      </p:sp>
    </p:spTree>
  </p:cSld>
  <p:clrMapOvr>
    <a:masterClrMapping xmlns:a="http://schemas.openxmlformats.org/drawingml/2006/main"/>
  </p:clrMapOvr>
</p:sld>
</file>