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04a95a70d44c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675d42d0b04cdc"/>
  </p:sldMasterIdLst>
  <p:sldIdLst>
    <p:sldId xmlns:r="http://schemas.openxmlformats.org/officeDocument/2006/relationships" id="256" r:id="R4a9c92ce13bb48b0"/>
    <p:sldId xmlns:r="http://schemas.openxmlformats.org/officeDocument/2006/relationships" id="257" r:id="R658d7cf29d054884"/>
    <p:sldId xmlns:r="http://schemas.openxmlformats.org/officeDocument/2006/relationships" id="258" r:id="Re2bb52620d114954"/>
    <p:sldId xmlns:r="http://schemas.openxmlformats.org/officeDocument/2006/relationships" id="259" r:id="Ra7cdb2799b334932"/>
    <p:sldId xmlns:r="http://schemas.openxmlformats.org/officeDocument/2006/relationships" id="260" r:id="R5c3e853f8daa4060"/>
    <p:sldId xmlns:r="http://schemas.openxmlformats.org/officeDocument/2006/relationships" id="261" r:id="Re2471e92bc1142cd"/>
    <p:sldId xmlns:r="http://schemas.openxmlformats.org/officeDocument/2006/relationships" id="262" r:id="R920bf833ea7740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675d42d0b04cdc" /><Relationship Type="http://schemas.openxmlformats.org/officeDocument/2006/relationships/slide" Target="/ppt/slides/slide1.xml" Id="R4a9c92ce13bb48b0" /><Relationship Type="http://schemas.openxmlformats.org/officeDocument/2006/relationships/slide" Target="/ppt/slides/slide2.xml" Id="R658d7cf29d054884" /><Relationship Type="http://schemas.openxmlformats.org/officeDocument/2006/relationships/slide" Target="/ppt/slides/slide3.xml" Id="Re2bb52620d114954" /><Relationship Type="http://schemas.openxmlformats.org/officeDocument/2006/relationships/slide" Target="/ppt/slides/slide4.xml" Id="Ra7cdb2799b334932" /><Relationship Type="http://schemas.openxmlformats.org/officeDocument/2006/relationships/slide" Target="/ppt/slides/slide5.xml" Id="R5c3e853f8daa4060" /><Relationship Type="http://schemas.openxmlformats.org/officeDocument/2006/relationships/slide" Target="/ppt/slides/slide6.xml" Id="Re2471e92bc1142cd" /><Relationship Type="http://schemas.openxmlformats.org/officeDocument/2006/relationships/slide" Target="/ppt/slides/slide7.xml" Id="R920bf833ea7740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277e650a8742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0c3d56a064a21" /><Relationship Type="http://schemas.openxmlformats.org/officeDocument/2006/relationships/theme" Target="/ppt/slideMasters/theme/theme1.xml" Id="Rb7cfa9223da148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50c3d56a064a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ff7002cd7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5dad7cdf441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b6840b7894f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f17a5a4f640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be03963d84a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a1ed2ded743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14e2edb3346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ECOSØR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ECOSØR HOLDING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14 917 958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9 947 429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41 762 971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JON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KAY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ECOSØR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Mjøskanten, Stangevegen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2321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894 469 072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ECOSØR HOLDING AS</a:t>
            </a:r>
          </a:p>
        </p:txBody>
      </p:sp>
    </p:spTree>
  </p:cSld>
  <p:clrMapOvr>
    <a:masterClrMapping xmlns:a="http://schemas.openxmlformats.org/drawingml/2006/main"/>
  </p:clrMapOvr>
</p:sld>
</file>