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0b4d1beaa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3668434de4e0f"/>
  </p:sldMasterIdLst>
  <p:sldIdLst>
    <p:sldId xmlns:r="http://schemas.openxmlformats.org/officeDocument/2006/relationships" id="256" r:id="R8eaa1e244b5b44ab"/>
    <p:sldId xmlns:r="http://schemas.openxmlformats.org/officeDocument/2006/relationships" id="257" r:id="Rdcee49551a374473"/>
    <p:sldId xmlns:r="http://schemas.openxmlformats.org/officeDocument/2006/relationships" id="258" r:id="R659e22586bdb4777"/>
    <p:sldId xmlns:r="http://schemas.openxmlformats.org/officeDocument/2006/relationships" id="259" r:id="R706aad56e1fc475c"/>
    <p:sldId xmlns:r="http://schemas.openxmlformats.org/officeDocument/2006/relationships" id="260" r:id="Rd196598d458c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3668434de4e0f" /><Relationship Type="http://schemas.openxmlformats.org/officeDocument/2006/relationships/slide" Target="/ppt/slides/slide1.xml" Id="R8eaa1e244b5b44ab" /><Relationship Type="http://schemas.openxmlformats.org/officeDocument/2006/relationships/slide" Target="/ppt/slides/slide2.xml" Id="Rdcee49551a374473" /><Relationship Type="http://schemas.openxmlformats.org/officeDocument/2006/relationships/slide" Target="/ppt/slides/slide3.xml" Id="R659e22586bdb4777" /><Relationship Type="http://schemas.openxmlformats.org/officeDocument/2006/relationships/slide" Target="/ppt/slides/slide4.xml" Id="R706aad56e1fc475c" /><Relationship Type="http://schemas.openxmlformats.org/officeDocument/2006/relationships/slide" Target="/ppt/slides/slide5.xml" Id="Rd196598d458c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2336d209b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289daea4e43ac" /><Relationship Type="http://schemas.openxmlformats.org/officeDocument/2006/relationships/theme" Target="/ppt/slideMasters/theme/theme1.xml" Id="Rf361c1ae894b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289daea4e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345d2a804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52de6057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3295b23ea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c2d4ccf01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7efddbf2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SØLVBYEN DAGLIGVAREBUTIKK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DAGLIGVAREBUTIKK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SØLVBYEN DAGLIGVAREBUTIKK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DAGLIGVAREBUTIKK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DAGLIGVAREBUTIKK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DAGLIGVAREBUTIKK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894 464 542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DAGLIGVAREBUTIKK AS</a:t>
            </a:r>
          </a:p>
        </p:txBody>
      </p:sp>
    </p:spTree>
  </p:cSld>
  <p:clrMapOvr>
    <a:masterClrMapping xmlns:a="http://schemas.openxmlformats.org/drawingml/2006/main"/>
  </p:clrMapOvr>
</p:sld>
</file>