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23e0ada9a646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0afaf27a124b47"/>
  </p:sldMasterIdLst>
  <p:sldIdLst>
    <p:sldId xmlns:r="http://schemas.openxmlformats.org/officeDocument/2006/relationships" id="256" r:id="Rb2c931282d414293"/>
    <p:sldId xmlns:r="http://schemas.openxmlformats.org/officeDocument/2006/relationships" id="257" r:id="Rb6c441dedabf4704"/>
    <p:sldId xmlns:r="http://schemas.openxmlformats.org/officeDocument/2006/relationships" id="258" r:id="R6b520473d5b74147"/>
    <p:sldId xmlns:r="http://schemas.openxmlformats.org/officeDocument/2006/relationships" id="259" r:id="R0c812961dd014aec"/>
    <p:sldId xmlns:r="http://schemas.openxmlformats.org/officeDocument/2006/relationships" id="260" r:id="Rce3e0f62becc40fe"/>
    <p:sldId xmlns:r="http://schemas.openxmlformats.org/officeDocument/2006/relationships" id="261" r:id="R927e5ab9edf84cf4"/>
    <p:sldId xmlns:r="http://schemas.openxmlformats.org/officeDocument/2006/relationships" id="262" r:id="Ra2e00004c5784d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0afaf27a124b47" /><Relationship Type="http://schemas.openxmlformats.org/officeDocument/2006/relationships/slide" Target="/ppt/slides/slide1.xml" Id="Rb2c931282d414293" /><Relationship Type="http://schemas.openxmlformats.org/officeDocument/2006/relationships/slide" Target="/ppt/slides/slide2.xml" Id="Rb6c441dedabf4704" /><Relationship Type="http://schemas.openxmlformats.org/officeDocument/2006/relationships/slide" Target="/ppt/slides/slide3.xml" Id="R6b520473d5b74147" /><Relationship Type="http://schemas.openxmlformats.org/officeDocument/2006/relationships/slide" Target="/ppt/slides/slide4.xml" Id="R0c812961dd014aec" /><Relationship Type="http://schemas.openxmlformats.org/officeDocument/2006/relationships/slide" Target="/ppt/slides/slide5.xml" Id="Rce3e0f62becc40fe" /><Relationship Type="http://schemas.openxmlformats.org/officeDocument/2006/relationships/slide" Target="/ppt/slides/slide6.xml" Id="R927e5ab9edf84cf4" /><Relationship Type="http://schemas.openxmlformats.org/officeDocument/2006/relationships/slide" Target="/ppt/slides/slide7.xml" Id="Ra2e00004c5784d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7a9c307934d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88a0f84bf4774" /><Relationship Type="http://schemas.openxmlformats.org/officeDocument/2006/relationships/theme" Target="/ppt/slideMasters/theme/theme1.xml" Id="R6a620ca1c01448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288a0f84bf47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ad2b762ea4b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8e8383be648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d86af3e4f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b6ed6a5374c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964a9188544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e1a472c0a4a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b6770019a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BOLT COMMUNICATION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BOLT COMMUNICATION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12 712 876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1 985 485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1 646 316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3 562 303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7 686 312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SCHØYEN BERTHE E C W C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SISSEL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Fornebuveien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www.boltcommunication.no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894 433 892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BOLT COMMUNICATION AS</a:t>
            </a:r>
          </a:p>
        </p:txBody>
      </p:sp>
    </p:spTree>
  </p:cSld>
  <p:clrMapOvr>
    <a:masterClrMapping xmlns:a="http://schemas.openxmlformats.org/drawingml/2006/main"/>
  </p:clrMapOvr>
</p:sld>
</file>