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138cae585941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2c6456c5994c3a"/>
  </p:sldMasterIdLst>
  <p:sldIdLst>
    <p:sldId xmlns:r="http://schemas.openxmlformats.org/officeDocument/2006/relationships" id="256" r:id="R15e69d6d34784a7d"/>
    <p:sldId xmlns:r="http://schemas.openxmlformats.org/officeDocument/2006/relationships" id="257" r:id="Rd3f4216d8d974faa"/>
    <p:sldId xmlns:r="http://schemas.openxmlformats.org/officeDocument/2006/relationships" id="258" r:id="R145692f862c54ea0"/>
    <p:sldId xmlns:r="http://schemas.openxmlformats.org/officeDocument/2006/relationships" id="259" r:id="R0c91202b3d4949f0"/>
    <p:sldId xmlns:r="http://schemas.openxmlformats.org/officeDocument/2006/relationships" id="260" r:id="Rb79506190c104cbc"/>
    <p:sldId xmlns:r="http://schemas.openxmlformats.org/officeDocument/2006/relationships" id="261" r:id="R5a538c94ca534a80"/>
    <p:sldId xmlns:r="http://schemas.openxmlformats.org/officeDocument/2006/relationships" id="262" r:id="R0ece183cd30049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2c6456c5994c3a" /><Relationship Type="http://schemas.openxmlformats.org/officeDocument/2006/relationships/slide" Target="/ppt/slides/slide1.xml" Id="R15e69d6d34784a7d" /><Relationship Type="http://schemas.openxmlformats.org/officeDocument/2006/relationships/slide" Target="/ppt/slides/slide2.xml" Id="Rd3f4216d8d974faa" /><Relationship Type="http://schemas.openxmlformats.org/officeDocument/2006/relationships/slide" Target="/ppt/slides/slide3.xml" Id="R145692f862c54ea0" /><Relationship Type="http://schemas.openxmlformats.org/officeDocument/2006/relationships/slide" Target="/ppt/slides/slide4.xml" Id="R0c91202b3d4949f0" /><Relationship Type="http://schemas.openxmlformats.org/officeDocument/2006/relationships/slide" Target="/ppt/slides/slide5.xml" Id="Rb79506190c104cbc" /><Relationship Type="http://schemas.openxmlformats.org/officeDocument/2006/relationships/slide" Target="/ppt/slides/slide6.xml" Id="R5a538c94ca534a80" /><Relationship Type="http://schemas.openxmlformats.org/officeDocument/2006/relationships/slide" Target="/ppt/slides/slide7.xml" Id="R0ece183cd30049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6a637a75f743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0c478912c4500" /><Relationship Type="http://schemas.openxmlformats.org/officeDocument/2006/relationships/theme" Target="/ppt/slideMasters/theme/theme1.xml" Id="Rb0ec1dd57c224b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90c478912c45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c3f008ce844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54ede1f5a4c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fb664a0894a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b6a62207e47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dfbf0490245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9b5712e1940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876c9ddaa46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BJUGN BOWLING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BJUGN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BJUGN BOWLING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BJUGN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BJUGN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BJUGN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−360 930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BJUGN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SUNDET KÅRE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BJUGN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894 382 082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BJUGN BOWLING AS</a:t>
            </a:r>
          </a:p>
        </p:txBody>
      </p:sp>
    </p:spTree>
  </p:cSld>
  <p:clrMapOvr>
    <a:masterClrMapping xmlns:a="http://schemas.openxmlformats.org/drawingml/2006/main"/>
  </p:clrMapOvr>
</p:sld>
</file>