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b6753b385243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1e71d0f4dc4dd8"/>
  </p:sldMasterIdLst>
  <p:sldIdLst>
    <p:sldId xmlns:r="http://schemas.openxmlformats.org/officeDocument/2006/relationships" id="256" r:id="R2d5884c495c34f64"/>
    <p:sldId xmlns:r="http://schemas.openxmlformats.org/officeDocument/2006/relationships" id="257" r:id="Rdf6a74b8664c45a2"/>
    <p:sldId xmlns:r="http://schemas.openxmlformats.org/officeDocument/2006/relationships" id="258" r:id="Rea45170d4098429e"/>
    <p:sldId xmlns:r="http://schemas.openxmlformats.org/officeDocument/2006/relationships" id="259" r:id="R636b29eb7b1e48c5"/>
    <p:sldId xmlns:r="http://schemas.openxmlformats.org/officeDocument/2006/relationships" id="260" r:id="Rf2ddf503a84343f8"/>
    <p:sldId xmlns:r="http://schemas.openxmlformats.org/officeDocument/2006/relationships" id="261" r:id="R44e211835cd44f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e71d0f4dc4dd8" /><Relationship Type="http://schemas.openxmlformats.org/officeDocument/2006/relationships/slide" Target="/ppt/slides/slide1.xml" Id="R2d5884c495c34f64" /><Relationship Type="http://schemas.openxmlformats.org/officeDocument/2006/relationships/slide" Target="/ppt/slides/slide2.xml" Id="Rdf6a74b8664c45a2" /><Relationship Type="http://schemas.openxmlformats.org/officeDocument/2006/relationships/slide" Target="/ppt/slides/slide3.xml" Id="Rea45170d4098429e" /><Relationship Type="http://schemas.openxmlformats.org/officeDocument/2006/relationships/slide" Target="/ppt/slides/slide4.xml" Id="R636b29eb7b1e48c5" /><Relationship Type="http://schemas.openxmlformats.org/officeDocument/2006/relationships/slide" Target="/ppt/slides/slide5.xml" Id="Rf2ddf503a84343f8" /><Relationship Type="http://schemas.openxmlformats.org/officeDocument/2006/relationships/slide" Target="/ppt/slides/slide6.xml" Id="R44e211835cd44f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53ab357fc34b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e798fced948aa" /><Relationship Type="http://schemas.openxmlformats.org/officeDocument/2006/relationships/theme" Target="/ppt/slideMasters/theme/theme1.xml" Id="Rfc969dd286944f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6e798fced948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7a754ac284a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9d73fe3784e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bbe3c5b3242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9df27bbc546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152a7d65248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27a94302248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ITAS EIERDRIFT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ITAS EIERDRIFT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ITAS EIERDRIFT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ITAS EIERDRIFT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ITAS EIERDRIFT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ITAS EIERDRIFT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6 393 894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182 501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1 095 484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ITAS EIERDRIFT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894 355 042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ITAS EIERDRIFT AS</a:t>
            </a:r>
          </a:p>
        </p:txBody>
      </p:sp>
    </p:spTree>
  </p:cSld>
  <p:clrMapOvr>
    <a:masterClrMapping xmlns:a="http://schemas.openxmlformats.org/drawingml/2006/main"/>
  </p:clrMapOvr>
</p:sld>
</file>