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8b9f235d0e40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55a8ee290a4ce3"/>
  </p:sldMasterIdLst>
  <p:sldIdLst>
    <p:sldId xmlns:r="http://schemas.openxmlformats.org/officeDocument/2006/relationships" id="256" r:id="R8627cdfd83c641bf"/>
    <p:sldId xmlns:r="http://schemas.openxmlformats.org/officeDocument/2006/relationships" id="257" r:id="R34f1e95576b8472b"/>
    <p:sldId xmlns:r="http://schemas.openxmlformats.org/officeDocument/2006/relationships" id="258" r:id="R5d4f1808f5e84bcd"/>
    <p:sldId xmlns:r="http://schemas.openxmlformats.org/officeDocument/2006/relationships" id="259" r:id="Rcfd2537aae9d4fa4"/>
    <p:sldId xmlns:r="http://schemas.openxmlformats.org/officeDocument/2006/relationships" id="260" r:id="Rbd1677f5d1354b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55a8ee290a4ce3" /><Relationship Type="http://schemas.openxmlformats.org/officeDocument/2006/relationships/slide" Target="/ppt/slides/slide1.xml" Id="R8627cdfd83c641bf" /><Relationship Type="http://schemas.openxmlformats.org/officeDocument/2006/relationships/slide" Target="/ppt/slides/slide2.xml" Id="R34f1e95576b8472b" /><Relationship Type="http://schemas.openxmlformats.org/officeDocument/2006/relationships/slide" Target="/ppt/slides/slide3.xml" Id="R5d4f1808f5e84bcd" /><Relationship Type="http://schemas.openxmlformats.org/officeDocument/2006/relationships/slide" Target="/ppt/slides/slide4.xml" Id="Rcfd2537aae9d4fa4" /><Relationship Type="http://schemas.openxmlformats.org/officeDocument/2006/relationships/slide" Target="/ppt/slides/slide5.xml" Id="Rbd1677f5d1354b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aa34630add4c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be05de1c724741" /><Relationship Type="http://schemas.openxmlformats.org/officeDocument/2006/relationships/theme" Target="/ppt/slideMasters/theme/theme1.xml" Id="Rf55a16ec739742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be05de1c7247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ae14f180c24d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55862d46b442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a8075538aa4c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68ff073ccf40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06db18a9734f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NORWEGIAN PURE ICE COMPANY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PURE ICE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NORWEGIAN PURE ICE COMPANY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PURE ICE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PURE ICE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PURE ICE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894 303 352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PURE ICE COMPANY AS</a:t>
            </a:r>
          </a:p>
        </p:txBody>
      </p:sp>
    </p:spTree>
  </p:cSld>
  <p:clrMapOvr>
    <a:masterClrMapping xmlns:a="http://schemas.openxmlformats.org/drawingml/2006/main"/>
  </p:clrMapOvr>
</p:sld>
</file>