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246df2fe4e444f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4b92bc968a644a3"/>
  </p:sldMasterIdLst>
  <p:sldIdLst>
    <p:sldId xmlns:r="http://schemas.openxmlformats.org/officeDocument/2006/relationships" id="256" r:id="R2fd113f56caf4dea"/>
    <p:sldId xmlns:r="http://schemas.openxmlformats.org/officeDocument/2006/relationships" id="257" r:id="R38721afaf19f4705"/>
    <p:sldId xmlns:r="http://schemas.openxmlformats.org/officeDocument/2006/relationships" id="258" r:id="R3f1f5235d3be414d"/>
    <p:sldId xmlns:r="http://schemas.openxmlformats.org/officeDocument/2006/relationships" id="259" r:id="R348f205a4f11445e"/>
    <p:sldId xmlns:r="http://schemas.openxmlformats.org/officeDocument/2006/relationships" id="260" r:id="R713bf960000d468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4b92bc968a644a3" /><Relationship Type="http://schemas.openxmlformats.org/officeDocument/2006/relationships/slide" Target="/ppt/slides/slide1.xml" Id="R2fd113f56caf4dea" /><Relationship Type="http://schemas.openxmlformats.org/officeDocument/2006/relationships/slide" Target="/ppt/slides/slide2.xml" Id="R38721afaf19f4705" /><Relationship Type="http://schemas.openxmlformats.org/officeDocument/2006/relationships/slide" Target="/ppt/slides/slide3.xml" Id="R3f1f5235d3be414d" /><Relationship Type="http://schemas.openxmlformats.org/officeDocument/2006/relationships/slide" Target="/ppt/slides/slide4.xml" Id="R348f205a4f11445e" /><Relationship Type="http://schemas.openxmlformats.org/officeDocument/2006/relationships/slide" Target="/ppt/slides/slide5.xml" Id="R713bf960000d468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d55c427f2649a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0fc0bb28104a37" /><Relationship Type="http://schemas.openxmlformats.org/officeDocument/2006/relationships/theme" Target="/ppt/slideMasters/theme/theme1.xml" Id="R5bbb90c3602942b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e0fc0bb28104a3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c925a70ffc461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5f705aaaac498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9a18aac7014a3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beadcd71264fa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88e6a1adab483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STARTFASE 374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STARTFASE 374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STARTFASE 374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STARTFASE 374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STARTFASE 374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STARTFASE 374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894 301 082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STARTFASE 374 AS</a:t>
            </a:r>
          </a:p>
        </p:txBody>
      </p:sp>
    </p:spTree>
  </p:cSld>
  <p:clrMapOvr>
    <a:masterClrMapping xmlns:a="http://schemas.openxmlformats.org/drawingml/2006/main"/>
  </p:clrMapOvr>
</p:sld>
</file>