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ba89f916194e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d9cdc475ec4745"/>
  </p:sldMasterIdLst>
  <p:sldIdLst>
    <p:sldId xmlns:r="http://schemas.openxmlformats.org/officeDocument/2006/relationships" id="256" r:id="R0f677efe9aa14662"/>
    <p:sldId xmlns:r="http://schemas.openxmlformats.org/officeDocument/2006/relationships" id="257" r:id="R132634fb98f74e78"/>
    <p:sldId xmlns:r="http://schemas.openxmlformats.org/officeDocument/2006/relationships" id="258" r:id="R3f01943578bc4dba"/>
    <p:sldId xmlns:r="http://schemas.openxmlformats.org/officeDocument/2006/relationships" id="259" r:id="R05e7d279a85c4a82"/>
    <p:sldId xmlns:r="http://schemas.openxmlformats.org/officeDocument/2006/relationships" id="260" r:id="Racf032b112334134"/>
    <p:sldId xmlns:r="http://schemas.openxmlformats.org/officeDocument/2006/relationships" id="261" r:id="Rd9633abdf949478b"/>
    <p:sldId xmlns:r="http://schemas.openxmlformats.org/officeDocument/2006/relationships" id="262" r:id="Rabfaccf621b84f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d9cdc475ec4745" /><Relationship Type="http://schemas.openxmlformats.org/officeDocument/2006/relationships/slide" Target="/ppt/slides/slide1.xml" Id="R0f677efe9aa14662" /><Relationship Type="http://schemas.openxmlformats.org/officeDocument/2006/relationships/slide" Target="/ppt/slides/slide2.xml" Id="R132634fb98f74e78" /><Relationship Type="http://schemas.openxmlformats.org/officeDocument/2006/relationships/slide" Target="/ppt/slides/slide3.xml" Id="R3f01943578bc4dba" /><Relationship Type="http://schemas.openxmlformats.org/officeDocument/2006/relationships/slide" Target="/ppt/slides/slide4.xml" Id="R05e7d279a85c4a82" /><Relationship Type="http://schemas.openxmlformats.org/officeDocument/2006/relationships/slide" Target="/ppt/slides/slide5.xml" Id="Racf032b112334134" /><Relationship Type="http://schemas.openxmlformats.org/officeDocument/2006/relationships/slide" Target="/ppt/slides/slide6.xml" Id="Rd9633abdf949478b" /><Relationship Type="http://schemas.openxmlformats.org/officeDocument/2006/relationships/slide" Target="/ppt/slides/slide7.xml" Id="Rabfaccf621b84f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d1a14977045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f42436af14849" /><Relationship Type="http://schemas.openxmlformats.org/officeDocument/2006/relationships/theme" Target="/ppt/slideMasters/theme/theme1.xml" Id="R1298934ec04842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f42436af1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057edbf2a47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21fed7adc41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b017a7fe341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2869b5f7e4f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241f21294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5d21252df4c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9554b752748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ANOUSKA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ANOUSKA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ANOUSKA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ANOUSKA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ANOUSKA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ANOUSKA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1 335 135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2 444 338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ANOUSKA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NORSENG ANNA WAGNER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ANOUSKA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20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894 268 352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ANOUSKA HOLDING AS</a:t>
            </a:r>
          </a:p>
        </p:txBody>
      </p:sp>
    </p:spTree>
  </p:cSld>
  <p:clrMapOvr>
    <a:masterClrMapping xmlns:a="http://schemas.openxmlformats.org/drawingml/2006/main"/>
  </p:clrMapOvr>
</p:sld>
</file>