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a6edc22339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61ee425e524189"/>
  </p:sldMasterIdLst>
  <p:sldIdLst>
    <p:sldId xmlns:r="http://schemas.openxmlformats.org/officeDocument/2006/relationships" id="256" r:id="R9d77ca8da377465c"/>
    <p:sldId xmlns:r="http://schemas.openxmlformats.org/officeDocument/2006/relationships" id="257" r:id="Rc8aebc247fdc4cb8"/>
    <p:sldId xmlns:r="http://schemas.openxmlformats.org/officeDocument/2006/relationships" id="258" r:id="Rd7b1addb1e524fd8"/>
    <p:sldId xmlns:r="http://schemas.openxmlformats.org/officeDocument/2006/relationships" id="259" r:id="R822539bfd6164461"/>
    <p:sldId xmlns:r="http://schemas.openxmlformats.org/officeDocument/2006/relationships" id="260" r:id="Rf5daf146eb94404d"/>
    <p:sldId xmlns:r="http://schemas.openxmlformats.org/officeDocument/2006/relationships" id="261" r:id="R8e473022447c46be"/>
    <p:sldId xmlns:r="http://schemas.openxmlformats.org/officeDocument/2006/relationships" id="262" r:id="R88d094e5b7a146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61ee425e524189" /><Relationship Type="http://schemas.openxmlformats.org/officeDocument/2006/relationships/slide" Target="/ppt/slides/slide1.xml" Id="R9d77ca8da377465c" /><Relationship Type="http://schemas.openxmlformats.org/officeDocument/2006/relationships/slide" Target="/ppt/slides/slide2.xml" Id="Rc8aebc247fdc4cb8" /><Relationship Type="http://schemas.openxmlformats.org/officeDocument/2006/relationships/slide" Target="/ppt/slides/slide3.xml" Id="Rd7b1addb1e524fd8" /><Relationship Type="http://schemas.openxmlformats.org/officeDocument/2006/relationships/slide" Target="/ppt/slides/slide4.xml" Id="R822539bfd6164461" /><Relationship Type="http://schemas.openxmlformats.org/officeDocument/2006/relationships/slide" Target="/ppt/slides/slide5.xml" Id="Rf5daf146eb94404d" /><Relationship Type="http://schemas.openxmlformats.org/officeDocument/2006/relationships/slide" Target="/ppt/slides/slide6.xml" Id="R8e473022447c46be" /><Relationship Type="http://schemas.openxmlformats.org/officeDocument/2006/relationships/slide" Target="/ppt/slides/slide7.xml" Id="R88d094e5b7a146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d2fb44b7d8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1138edef04109" /><Relationship Type="http://schemas.openxmlformats.org/officeDocument/2006/relationships/theme" Target="/ppt/slideMasters/theme/theme1.xml" Id="R7db40823e19944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11138edef041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058f21d0f44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38f6734b0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5b81904c54e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87c18b7d243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44b25abcf46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608b3c85442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778a1e7f3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ROKKESTAD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ROKKESTAD MASKIN AS ble etablert [år] og holder til i Klokkarstua.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4 216 043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7 016 060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ROKKESTAD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Rokkestad, Kikutstien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3490 Klokkarstua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894 251 832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