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4a1b7d02c543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86ba08544a43e6"/>
  </p:sldMasterIdLst>
  <p:sldIdLst>
    <p:sldId xmlns:r="http://schemas.openxmlformats.org/officeDocument/2006/relationships" id="256" r:id="Rfeb33fb6937e4715"/>
    <p:sldId xmlns:r="http://schemas.openxmlformats.org/officeDocument/2006/relationships" id="257" r:id="Rcc6bdcda1ff448c7"/>
    <p:sldId xmlns:r="http://schemas.openxmlformats.org/officeDocument/2006/relationships" id="258" r:id="Ra49dd60f343c4026"/>
    <p:sldId xmlns:r="http://schemas.openxmlformats.org/officeDocument/2006/relationships" id="259" r:id="Rfda706950e5649dc"/>
    <p:sldId xmlns:r="http://schemas.openxmlformats.org/officeDocument/2006/relationships" id="260" r:id="R4a9f21e65d4b445e"/>
    <p:sldId xmlns:r="http://schemas.openxmlformats.org/officeDocument/2006/relationships" id="261" r:id="Rb08748fe7b7840ff"/>
    <p:sldId xmlns:r="http://schemas.openxmlformats.org/officeDocument/2006/relationships" id="262" r:id="Rd2129f3bd5c64a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6ba08544a43e6" /><Relationship Type="http://schemas.openxmlformats.org/officeDocument/2006/relationships/slide" Target="/ppt/slides/slide1.xml" Id="Rfeb33fb6937e4715" /><Relationship Type="http://schemas.openxmlformats.org/officeDocument/2006/relationships/slide" Target="/ppt/slides/slide2.xml" Id="Rcc6bdcda1ff448c7" /><Relationship Type="http://schemas.openxmlformats.org/officeDocument/2006/relationships/slide" Target="/ppt/slides/slide3.xml" Id="Ra49dd60f343c4026" /><Relationship Type="http://schemas.openxmlformats.org/officeDocument/2006/relationships/slide" Target="/ppt/slides/slide4.xml" Id="Rfda706950e5649dc" /><Relationship Type="http://schemas.openxmlformats.org/officeDocument/2006/relationships/slide" Target="/ppt/slides/slide5.xml" Id="R4a9f21e65d4b445e" /><Relationship Type="http://schemas.openxmlformats.org/officeDocument/2006/relationships/slide" Target="/ppt/slides/slide6.xml" Id="Rb08748fe7b7840ff" /><Relationship Type="http://schemas.openxmlformats.org/officeDocument/2006/relationships/slide" Target="/ppt/slides/slide7.xml" Id="Rd2129f3bd5c64a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36cfafa0e4e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fce8fcb0f4260" /><Relationship Type="http://schemas.openxmlformats.org/officeDocument/2006/relationships/theme" Target="/ppt/slideMasters/theme/theme1.xml" Id="R66956da7e6c04e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4fce8fcb0f42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4f35924af44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ff7f32fd44f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141ef5e4f47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7bd2941be43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5e314c3c445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6dabdac8546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ab29c84254c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VEKTERGÅRDEN I MYSEN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VEKTERGÅRDEN I MYSEN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VEKTERGÅRDEN I MYSEN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VEKTERGÅRDEN I MYSEN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VEKTERGÅRDEN I MYSEN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VEKTERGÅRDEN I MYSEN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2 169 405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−614 194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17 123 033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17 362 728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VEKTERGÅRDEN I MYSEN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BRANNKASSA FORSIKRING GFS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VEKTERGÅRDEN I MYSEN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H Mysens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894 240 652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VEKTERGÅRDEN I MYSEN AS</a:t>
            </a:r>
          </a:p>
        </p:txBody>
      </p:sp>
    </p:spTree>
  </p:cSld>
  <p:clrMapOvr>
    <a:masterClrMapping xmlns:a="http://schemas.openxmlformats.org/drawingml/2006/main"/>
  </p:clrMapOvr>
</p:sld>
</file>