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a51c06343a0482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2eab9050f984276"/>
  </p:sldMasterIdLst>
  <p:sldIdLst>
    <p:sldId xmlns:r="http://schemas.openxmlformats.org/officeDocument/2006/relationships" id="256" r:id="Re385d7453171475b"/>
    <p:sldId xmlns:r="http://schemas.openxmlformats.org/officeDocument/2006/relationships" id="257" r:id="R9978377b29dc4d7d"/>
    <p:sldId xmlns:r="http://schemas.openxmlformats.org/officeDocument/2006/relationships" id="258" r:id="R057c4320587346f1"/>
    <p:sldId xmlns:r="http://schemas.openxmlformats.org/officeDocument/2006/relationships" id="259" r:id="Rfe042439d9814616"/>
    <p:sldId xmlns:r="http://schemas.openxmlformats.org/officeDocument/2006/relationships" id="260" r:id="Re5644bcf1cbe4a01"/>
    <p:sldId xmlns:r="http://schemas.openxmlformats.org/officeDocument/2006/relationships" id="261" r:id="R80688f1d2efd4cac"/>
    <p:sldId xmlns:r="http://schemas.openxmlformats.org/officeDocument/2006/relationships" id="262" r:id="R55c3793627b045c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eab9050f984276" /><Relationship Type="http://schemas.openxmlformats.org/officeDocument/2006/relationships/slide" Target="/ppt/slides/slide1.xml" Id="Re385d7453171475b" /><Relationship Type="http://schemas.openxmlformats.org/officeDocument/2006/relationships/slide" Target="/ppt/slides/slide2.xml" Id="R9978377b29dc4d7d" /><Relationship Type="http://schemas.openxmlformats.org/officeDocument/2006/relationships/slide" Target="/ppt/slides/slide3.xml" Id="R057c4320587346f1" /><Relationship Type="http://schemas.openxmlformats.org/officeDocument/2006/relationships/slide" Target="/ppt/slides/slide4.xml" Id="Rfe042439d9814616" /><Relationship Type="http://schemas.openxmlformats.org/officeDocument/2006/relationships/slide" Target="/ppt/slides/slide5.xml" Id="Re5644bcf1cbe4a01" /><Relationship Type="http://schemas.openxmlformats.org/officeDocument/2006/relationships/slide" Target="/ppt/slides/slide6.xml" Id="R80688f1d2efd4cac" /><Relationship Type="http://schemas.openxmlformats.org/officeDocument/2006/relationships/slide" Target="/ppt/slides/slide7.xml" Id="R55c3793627b045c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2d6813dbf5441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5ab41edf3a4bd1" /><Relationship Type="http://schemas.openxmlformats.org/officeDocument/2006/relationships/theme" Target="/ppt/slideMasters/theme/theme1.xml" Id="R0d2af982a9b64fa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b5ab41edf3a4bd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5bf0825816475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b7c12306064ad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e2a3809a7d456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e31fe3130a458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52f84f6d154af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936985f36445b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3f0057865f461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HÅVARD SOLHEIM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HÅVARD SOLHEIM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HÅVARD SOLHEIM AS ble etablert [år] og holder til i Hamar.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HÅVARD SOLHEIM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HÅVARD SOLHEIM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HÅVARD SOLHEIM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−26 198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12 842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953 253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968 867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HÅVARD SOLHEIM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HÅVARD SOLHEIM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HÅVARD SOLHEIM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Steenbergs gate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2318 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894 233 532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HÅVARD SOLHEIM AS</a:t>
            </a:r>
          </a:p>
        </p:txBody>
      </p:sp>
    </p:spTree>
  </p:cSld>
  <p:clrMapOvr>
    <a:masterClrMapping xmlns:a="http://schemas.openxmlformats.org/drawingml/2006/main"/>
  </p:clrMapOvr>
</p:sld>
</file>