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6d0c93f79242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4f254b26384706"/>
  </p:sldMasterIdLst>
  <p:sldIdLst>
    <p:sldId xmlns:r="http://schemas.openxmlformats.org/officeDocument/2006/relationships" id="256" r:id="R8639b99bde104c18"/>
    <p:sldId xmlns:r="http://schemas.openxmlformats.org/officeDocument/2006/relationships" id="257" r:id="Ra00d90f452b34176"/>
    <p:sldId xmlns:r="http://schemas.openxmlformats.org/officeDocument/2006/relationships" id="258" r:id="R52f46b86f93b4c2f"/>
    <p:sldId xmlns:r="http://schemas.openxmlformats.org/officeDocument/2006/relationships" id="259" r:id="Rac8166f6f3e24cde"/>
    <p:sldId xmlns:r="http://schemas.openxmlformats.org/officeDocument/2006/relationships" id="260" r:id="R3bdfaae0c60d4d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4f254b26384706" /><Relationship Type="http://schemas.openxmlformats.org/officeDocument/2006/relationships/slide" Target="/ppt/slides/slide1.xml" Id="R8639b99bde104c18" /><Relationship Type="http://schemas.openxmlformats.org/officeDocument/2006/relationships/slide" Target="/ppt/slides/slide2.xml" Id="Ra00d90f452b34176" /><Relationship Type="http://schemas.openxmlformats.org/officeDocument/2006/relationships/slide" Target="/ppt/slides/slide3.xml" Id="R52f46b86f93b4c2f" /><Relationship Type="http://schemas.openxmlformats.org/officeDocument/2006/relationships/slide" Target="/ppt/slides/slide4.xml" Id="Rac8166f6f3e24cde" /><Relationship Type="http://schemas.openxmlformats.org/officeDocument/2006/relationships/slide" Target="/ppt/slides/slide5.xml" Id="R3bdfaae0c60d4d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764347a67b47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f5201e59a4afb" /><Relationship Type="http://schemas.openxmlformats.org/officeDocument/2006/relationships/theme" Target="/ppt/slideMasters/theme/theme1.xml" Id="Re7bcad4927614a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ef5201e59a4a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48471dc9b44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6abba0c63047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7a9b1cecb45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12603760a4e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2535726b947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ELLINGSRUD BILVASK &amp; BILPLEIE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ELLINGSRUD BILVASK &amp; BILPLEIE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ELLINGSRUD BILVASK &amp; BILPLEIE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ELLINGSRUD BILVASK &amp; BILPLEIE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ELLINGSRUD BILVASK &amp; BILPLEIE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ELLINGSRUD BILVASK &amp; BILPLEIE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894 224 312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ELLINGSRUD BILVASK &amp; BILPLEIE AS</a:t>
            </a:r>
          </a:p>
        </p:txBody>
      </p:sp>
    </p:spTree>
  </p:cSld>
  <p:clrMapOvr>
    <a:masterClrMapping xmlns:a="http://schemas.openxmlformats.org/drawingml/2006/main"/>
  </p:clrMapOvr>
</p:sld>
</file>