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e5f15f7d904a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e553721644345"/>
  </p:sldMasterIdLst>
  <p:sldIdLst>
    <p:sldId xmlns:r="http://schemas.openxmlformats.org/officeDocument/2006/relationships" id="256" r:id="R8cc96da655dd4902"/>
    <p:sldId xmlns:r="http://schemas.openxmlformats.org/officeDocument/2006/relationships" id="257" r:id="R811b3209eb204e72"/>
    <p:sldId xmlns:r="http://schemas.openxmlformats.org/officeDocument/2006/relationships" id="258" r:id="R4b54cdaa829f42b3"/>
    <p:sldId xmlns:r="http://schemas.openxmlformats.org/officeDocument/2006/relationships" id="259" r:id="Re3e9a3fdb1374573"/>
    <p:sldId xmlns:r="http://schemas.openxmlformats.org/officeDocument/2006/relationships" id="260" r:id="Reb8faf775ab149dd"/>
    <p:sldId xmlns:r="http://schemas.openxmlformats.org/officeDocument/2006/relationships" id="261" r:id="R62e2c2d3d1d744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e553721644345" /><Relationship Type="http://schemas.openxmlformats.org/officeDocument/2006/relationships/slide" Target="/ppt/slides/slide1.xml" Id="R8cc96da655dd4902" /><Relationship Type="http://schemas.openxmlformats.org/officeDocument/2006/relationships/slide" Target="/ppt/slides/slide2.xml" Id="R811b3209eb204e72" /><Relationship Type="http://schemas.openxmlformats.org/officeDocument/2006/relationships/slide" Target="/ppt/slides/slide3.xml" Id="R4b54cdaa829f42b3" /><Relationship Type="http://schemas.openxmlformats.org/officeDocument/2006/relationships/slide" Target="/ppt/slides/slide4.xml" Id="Re3e9a3fdb1374573" /><Relationship Type="http://schemas.openxmlformats.org/officeDocument/2006/relationships/slide" Target="/ppt/slides/slide5.xml" Id="Reb8faf775ab149dd" /><Relationship Type="http://schemas.openxmlformats.org/officeDocument/2006/relationships/slide" Target="/ppt/slides/slide6.xml" Id="R62e2c2d3d1d744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c2220326da45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6c551aee34a2f" /><Relationship Type="http://schemas.openxmlformats.org/officeDocument/2006/relationships/theme" Target="/ppt/slideMasters/theme/theme1.xml" Id="R5bcbef905e204b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86c551aee34a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59b65224d4e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07f7ffb154d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cff36c10f4d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69121ead645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0c13e3bc14c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eac57ca4e46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HALDEN BYGDESERVICE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BYGDESERVICE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BYGDESERVICE SA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BYGDESERVICE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BYGDESERVICE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BYGDESERVICE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15 105 028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118 653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3 089 800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4 643 147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BYGDESERVICE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Mjølnerød Gård, Enningdalsveien 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1765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11 12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www.bygdeservice.no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894 219 262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BYGDESERVICE SA</a:t>
            </a:r>
          </a:p>
        </p:txBody>
      </p:sp>
    </p:spTree>
  </p:cSld>
  <p:clrMapOvr>
    <a:masterClrMapping xmlns:a="http://schemas.openxmlformats.org/drawingml/2006/main"/>
  </p:clrMapOvr>
</p:sld>
</file>