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afb1cda4d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a4ce45a89465f"/>
  </p:sldMasterIdLst>
  <p:sldIdLst>
    <p:sldId xmlns:r="http://schemas.openxmlformats.org/officeDocument/2006/relationships" id="256" r:id="R854d80a0e6d54b0f"/>
    <p:sldId xmlns:r="http://schemas.openxmlformats.org/officeDocument/2006/relationships" id="257" r:id="R91287a0c67cf4fdf"/>
    <p:sldId xmlns:r="http://schemas.openxmlformats.org/officeDocument/2006/relationships" id="258" r:id="Rbaef359769e54ac2"/>
    <p:sldId xmlns:r="http://schemas.openxmlformats.org/officeDocument/2006/relationships" id="259" r:id="Rc9e572455b8f4c70"/>
    <p:sldId xmlns:r="http://schemas.openxmlformats.org/officeDocument/2006/relationships" id="260" r:id="R289f3edde70f42d5"/>
    <p:sldId xmlns:r="http://schemas.openxmlformats.org/officeDocument/2006/relationships" id="261" r:id="Rb3f2c859bc0e484d"/>
    <p:sldId xmlns:r="http://schemas.openxmlformats.org/officeDocument/2006/relationships" id="262" r:id="Rc51b139986ae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a4ce45a89465f" /><Relationship Type="http://schemas.openxmlformats.org/officeDocument/2006/relationships/slide" Target="/ppt/slides/slide1.xml" Id="R854d80a0e6d54b0f" /><Relationship Type="http://schemas.openxmlformats.org/officeDocument/2006/relationships/slide" Target="/ppt/slides/slide2.xml" Id="R91287a0c67cf4fdf" /><Relationship Type="http://schemas.openxmlformats.org/officeDocument/2006/relationships/slide" Target="/ppt/slides/slide3.xml" Id="Rbaef359769e54ac2" /><Relationship Type="http://schemas.openxmlformats.org/officeDocument/2006/relationships/slide" Target="/ppt/slides/slide4.xml" Id="Rc9e572455b8f4c70" /><Relationship Type="http://schemas.openxmlformats.org/officeDocument/2006/relationships/slide" Target="/ppt/slides/slide5.xml" Id="R289f3edde70f42d5" /><Relationship Type="http://schemas.openxmlformats.org/officeDocument/2006/relationships/slide" Target="/ppt/slides/slide6.xml" Id="Rb3f2c859bc0e484d" /><Relationship Type="http://schemas.openxmlformats.org/officeDocument/2006/relationships/slide" Target="/ppt/slides/slide7.xml" Id="Rc51b139986ae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672b818b949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82a3c2d904744" /><Relationship Type="http://schemas.openxmlformats.org/officeDocument/2006/relationships/theme" Target="/ppt/slideMasters/theme/theme1.xml" Id="Rd43872cfa440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82a3c2d90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572779815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17679534b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310af1e8d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c2d4d3247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bb18e45af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847a0123f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3eb9d18f3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ENERGY VENTURES II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ENERGY VENTURES II 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MELBERG MANAGEMENT AS  –  22,3 %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ENERGY VENTURES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TRISTAR INVEST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GAMMAN INVEST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PROJECT RYAN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PERITUS ADVISORS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894 085 002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VENTURES II B AS</a:t>
            </a:r>
          </a:p>
        </p:txBody>
      </p:sp>
    </p:spTree>
  </p:cSld>
  <p:clrMapOvr>
    <a:masterClrMapping xmlns:a="http://schemas.openxmlformats.org/drawingml/2006/main"/>
  </p:clrMapOvr>
</p:sld>
</file>